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dirty="0"/>
              <a:t>12/14/2023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86377F-4E39-27F2-7577-23D3CE5DFA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0472" y="1160441"/>
            <a:ext cx="5964021" cy="2268559"/>
          </a:xfrm>
        </p:spPr>
        <p:txBody>
          <a:bodyPr>
            <a:normAutofit fontScale="90000"/>
          </a:bodyPr>
          <a:lstStyle/>
          <a:p>
            <a:r>
              <a:rPr lang="ru-RU" sz="4800" dirty="0"/>
              <a:t>           ПОРТФОЛИО ПЕДАГОГА ДОПОЛНИТЕЛЬНОГО ОБРАЗОВАНИЯ 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FB6F6454-2BFA-05A7-88EF-BB66CF4D04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5138" y="4856085"/>
            <a:ext cx="6742519" cy="1538056"/>
          </a:xfrm>
        </p:spPr>
        <p:txBody>
          <a:bodyPr>
            <a:normAutofit fontScale="55000" lnSpcReduction="20000"/>
          </a:bodyPr>
          <a:lstStyle/>
          <a:p>
            <a:r>
              <a:rPr lang="ru-RU" sz="3200" dirty="0"/>
              <a:t>ПРЕЗЕНТАЦИЮ ПОДГОТОВИЛ ПЕДАГОГ ДОПОЛНИТЕЛЬНОГО ОБРАЗОВАНИЯ</a:t>
            </a:r>
          </a:p>
          <a:p>
            <a:r>
              <a:rPr lang="ru-RU" sz="3200" dirty="0"/>
              <a:t>Педагог дополнительного образования МКУ ДО  </a:t>
            </a:r>
            <a:r>
              <a:rPr lang="en-US" sz="3200" dirty="0"/>
              <a:t>“</a:t>
            </a:r>
            <a:r>
              <a:rPr lang="ru-RU" sz="3200" dirty="0"/>
              <a:t>ЦДО</a:t>
            </a:r>
            <a:r>
              <a:rPr lang="en-US" sz="3200" dirty="0"/>
              <a:t>” </a:t>
            </a:r>
            <a:r>
              <a:rPr lang="ru-RU" sz="3200" dirty="0"/>
              <a:t> </a:t>
            </a:r>
            <a:r>
              <a:rPr lang="ru-RU" sz="3200" dirty="0" err="1"/>
              <a:t>Капилаш.И.В</a:t>
            </a:r>
            <a:r>
              <a:rPr lang="ru-RU" sz="3200" dirty="0"/>
              <a:t> </a:t>
            </a:r>
            <a:endParaRPr lang="en-US" sz="3200" dirty="0"/>
          </a:p>
          <a:p>
            <a:endParaRPr lang="ru-RU" sz="4600" dirty="0"/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057598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65FFD9-693E-D414-9733-9E384931A3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790" y="1513501"/>
            <a:ext cx="7958331" cy="1077229"/>
          </a:xfrm>
        </p:spPr>
        <p:txBody>
          <a:bodyPr>
            <a:normAutofit/>
          </a:bodyPr>
          <a:lstStyle/>
          <a:p>
            <a:r>
              <a:rPr lang="ru-RU" sz="3600" dirty="0"/>
              <a:t>Что такое </a:t>
            </a:r>
            <a:r>
              <a:rPr lang="en-US" sz="3600" dirty="0"/>
              <a:t>“</a:t>
            </a:r>
            <a:r>
              <a:rPr lang="ru-RU" sz="3600" dirty="0"/>
              <a:t>портфолио</a:t>
            </a:r>
            <a:r>
              <a:rPr lang="en-US" sz="3600" dirty="0"/>
              <a:t>”</a:t>
            </a:r>
            <a:endParaRPr lang="ru-RU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25EE64-8511-69AD-4CA7-AC29008253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Портфолио – это папка или портфель (от английского слова </a:t>
            </a:r>
            <a:r>
              <a:rPr lang="ru-RU" dirty="0" err="1"/>
              <a:t>portfoliо</a:t>
            </a:r>
            <a:r>
              <a:rPr lang="ru-RU" dirty="0"/>
              <a:t>), в котором содержатся документы, подтверждающие ваш опыт, навык и умения в том или ином виде деятельности. Это наглядные образцы работ, проектов, демонстрирующих ваш потенциал перед заказчиком или работодателем. Цель этой папки – показать лучшие стороны как профессионала в своем деле</a:t>
            </a:r>
          </a:p>
        </p:txBody>
      </p:sp>
    </p:spTree>
    <p:extLst>
      <p:ext uri="{BB962C8B-B14F-4D97-AF65-F5344CB8AC3E}">
        <p14:creationId xmlns:p14="http://schemas.microsoft.com/office/powerpoint/2010/main" val="1895628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EBC0B4-E19D-7B03-694A-FC1CA484D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1405" y="1393793"/>
            <a:ext cx="5600036" cy="819965"/>
          </a:xfrm>
        </p:spPr>
        <p:txBody>
          <a:bodyPr/>
          <a:lstStyle/>
          <a:p>
            <a:r>
              <a:rPr lang="ru-RU" dirty="0"/>
              <a:t>Цель портфолио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3E8AE2-1D57-74A4-D34C-10EF6BBEAF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Портфолио создается с целью систематизации индивидуальных достижений, развития рефлексии и профессиональной самооценки результатов педагогического труда.</a:t>
            </a:r>
          </a:p>
        </p:txBody>
      </p:sp>
    </p:spTree>
    <p:extLst>
      <p:ext uri="{BB962C8B-B14F-4D97-AF65-F5344CB8AC3E}">
        <p14:creationId xmlns:p14="http://schemas.microsoft.com/office/powerpoint/2010/main" val="36122174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28E423-116D-744C-5981-1286FE88F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5432" y="808056"/>
            <a:ext cx="7910005" cy="1077229"/>
          </a:xfrm>
        </p:spPr>
        <p:txBody>
          <a:bodyPr>
            <a:normAutofit/>
          </a:bodyPr>
          <a:lstStyle/>
          <a:p>
            <a:r>
              <a:rPr lang="ru-RU" sz="1800" dirty="0"/>
              <a:t>Муниципальное казенное учреждение дополнительного образования</a:t>
            </a:r>
            <a:r>
              <a:rPr lang="en-US" sz="1800" dirty="0"/>
              <a:t>”</a:t>
            </a:r>
            <a:r>
              <a:rPr lang="ru-RU" sz="1800" dirty="0"/>
              <a:t>Центр дополнительного образования</a:t>
            </a:r>
            <a:r>
              <a:rPr lang="en-US" sz="1800" dirty="0"/>
              <a:t>”</a:t>
            </a:r>
            <a:r>
              <a:rPr lang="ru-RU" sz="1800" dirty="0"/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635A02-15A1-B00A-5EF6-BDBB7909B0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1685" y="1885286"/>
            <a:ext cx="4820575" cy="1914358"/>
          </a:xfrm>
        </p:spPr>
        <p:txBody>
          <a:bodyPr>
            <a:normAutofit/>
          </a:bodyPr>
          <a:lstStyle/>
          <a:p>
            <a:r>
              <a:rPr lang="ru-RU" sz="2400" b="1" dirty="0"/>
              <a:t>               ПОРТФОЛИО        </a:t>
            </a:r>
            <a:r>
              <a:rPr lang="ru-RU" sz="2400" dirty="0"/>
              <a:t>   </a:t>
            </a:r>
            <a:r>
              <a:rPr lang="ru-RU" sz="1600" dirty="0"/>
              <a:t>Педагога дополнительного образования </a:t>
            </a:r>
          </a:p>
          <a:p>
            <a:r>
              <a:rPr lang="ru-RU" sz="1600" dirty="0"/>
              <a:t>             </a:t>
            </a:r>
            <a:r>
              <a:rPr lang="ru-RU" sz="1600" dirty="0" err="1"/>
              <a:t>Капилаш</a:t>
            </a:r>
            <a:r>
              <a:rPr lang="ru-RU" sz="1600" dirty="0"/>
              <a:t> Виталия Ильича </a:t>
            </a:r>
          </a:p>
          <a:p>
            <a:r>
              <a:rPr lang="ru-RU" sz="1600" dirty="0"/>
              <a:t>                     </a:t>
            </a:r>
            <a:r>
              <a:rPr lang="ru-RU" sz="1600" dirty="0" err="1"/>
              <a:t>С.Репьевка</a:t>
            </a:r>
            <a:r>
              <a:rPr lang="ru-RU" sz="1600" dirty="0"/>
              <a:t>, 2023 г </a:t>
            </a:r>
          </a:p>
        </p:txBody>
      </p:sp>
    </p:spTree>
    <p:extLst>
      <p:ext uri="{BB962C8B-B14F-4D97-AF65-F5344CB8AC3E}">
        <p14:creationId xmlns:p14="http://schemas.microsoft.com/office/powerpoint/2010/main" val="230655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BE9186-894E-4EFE-BF0E-1D256CA90C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9317" y="808056"/>
            <a:ext cx="7403976" cy="985233"/>
          </a:xfrm>
        </p:spPr>
        <p:txBody>
          <a:bodyPr/>
          <a:lstStyle/>
          <a:p>
            <a:r>
              <a:rPr lang="ru-RU" dirty="0"/>
              <a:t>ОБЩИЕ СВЕДЕНИЯ О ПЕДАГОГЕ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BCD361-67A2-FC3B-A884-4F6DBED957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2400" dirty="0"/>
              <a:t>1. </a:t>
            </a:r>
            <a:r>
              <a:rPr lang="ru-RU" sz="2400" dirty="0" err="1"/>
              <a:t>Капилаш</a:t>
            </a:r>
            <a:r>
              <a:rPr lang="ru-RU" sz="2400" dirty="0"/>
              <a:t> Виталий Ильич </a:t>
            </a:r>
          </a:p>
          <a:p>
            <a:r>
              <a:rPr lang="ru-RU" sz="2400" dirty="0"/>
              <a:t>2. </a:t>
            </a:r>
            <a:r>
              <a:rPr lang="en-US" sz="2400" dirty="0"/>
              <a:t>“</a:t>
            </a:r>
            <a:r>
              <a:rPr lang="ru-RU" sz="2400" dirty="0"/>
              <a:t>Воронежский техникум строительных технологий</a:t>
            </a:r>
            <a:r>
              <a:rPr lang="en-US" sz="2400" dirty="0"/>
              <a:t>” </a:t>
            </a:r>
            <a:r>
              <a:rPr lang="ru-RU" sz="2400" dirty="0"/>
              <a:t>окончил 30 июня 2020 г.</a:t>
            </a:r>
          </a:p>
          <a:p>
            <a:r>
              <a:rPr lang="ru-RU" sz="2400" dirty="0"/>
              <a:t>Прошел переквалификацию по специальностям </a:t>
            </a:r>
            <a:r>
              <a:rPr lang="en-US" sz="2400" dirty="0"/>
              <a:t>“</a:t>
            </a:r>
            <a:r>
              <a:rPr lang="ru-RU" sz="2400" dirty="0"/>
              <a:t>тренер-</a:t>
            </a:r>
            <a:r>
              <a:rPr lang="ru-RU" sz="2400" dirty="0" err="1"/>
              <a:t>преподователь</a:t>
            </a:r>
            <a:r>
              <a:rPr lang="en-US" sz="2400" dirty="0"/>
              <a:t>”</a:t>
            </a:r>
            <a:r>
              <a:rPr lang="ru-RU" sz="2400" dirty="0"/>
              <a:t>, </a:t>
            </a:r>
            <a:r>
              <a:rPr lang="en-US" sz="2400" dirty="0"/>
              <a:t>“</a:t>
            </a:r>
            <a:r>
              <a:rPr lang="ru-RU" sz="2400" dirty="0"/>
              <a:t>тренер по боксу и кикбоксингу</a:t>
            </a:r>
            <a:r>
              <a:rPr lang="en-US" sz="2400" dirty="0"/>
              <a:t>”</a:t>
            </a:r>
            <a:endParaRPr lang="ru-RU" sz="2400" dirty="0"/>
          </a:p>
          <a:p>
            <a:r>
              <a:rPr lang="ru-RU" sz="2400" dirty="0"/>
              <a:t>3. Трудовой и педагогический стаж работы в данном образовательном учреждении – 3 года .</a:t>
            </a:r>
          </a:p>
          <a:p>
            <a:r>
              <a:rPr lang="ru-RU" sz="2400" dirty="0"/>
              <a:t>4. Тренер – </a:t>
            </a:r>
            <a:r>
              <a:rPr lang="ru-RU" sz="2400" dirty="0" err="1"/>
              <a:t>преподователь</a:t>
            </a:r>
            <a:r>
              <a:rPr lang="ru-RU" sz="2400" dirty="0"/>
              <a:t> </a:t>
            </a:r>
          </a:p>
          <a:p>
            <a:r>
              <a:rPr lang="ru-RU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711500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C6049F-2BC8-7637-0FC2-3496E9E6A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1809" y="808056"/>
            <a:ext cx="6319128" cy="1077229"/>
          </a:xfrm>
        </p:spPr>
        <p:txBody>
          <a:bodyPr/>
          <a:lstStyle/>
          <a:p>
            <a:r>
              <a:rPr lang="ru-RU" dirty="0"/>
              <a:t>Достижения воспитанников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6D7721C-680C-86C4-4409-85D0BB01B5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1768" y="2104006"/>
            <a:ext cx="2120927" cy="2166153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C388416-E66B-8D0B-03D4-43F3D714F7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4683" y="2059617"/>
            <a:ext cx="1911000" cy="225493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7D49180-4DC8-C132-715A-EF9B6CC8FF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7671" y="1973869"/>
            <a:ext cx="1788364" cy="237921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3E97411-43D4-5686-B9D4-BA8D183E6F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8022" y="1973868"/>
            <a:ext cx="1447705" cy="237921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D458D5B-3BFE-A240-3999-CA854FEA8A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77714" y="1997473"/>
            <a:ext cx="1538139" cy="237921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31CF09A-D306-CDCC-46CB-1B6B2108A9C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2538" y="4376690"/>
            <a:ext cx="2090157" cy="229044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8B4755A0-AEF7-3F9C-218C-09DF40A0E5C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7658" y="4412200"/>
            <a:ext cx="1788364" cy="225493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3E97CB1-DA10-5608-DC3D-40DDF749AC5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75683" y="4441670"/>
            <a:ext cx="1788364" cy="2254931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8E2817F2-B31C-9494-B441-B193FF24BDF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99010" y="4430755"/>
            <a:ext cx="1556717" cy="2236375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280464E3-2C9E-25FE-EED5-250F215070A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790690" y="4441670"/>
            <a:ext cx="1556637" cy="2254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6446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87966B-FE99-B76D-C9B5-3182004BF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549" y="1405233"/>
            <a:ext cx="7958331" cy="1077229"/>
          </a:xfrm>
        </p:spPr>
        <p:txBody>
          <a:bodyPr/>
          <a:lstStyle/>
          <a:p>
            <a:r>
              <a:rPr lang="ru-RU" dirty="0"/>
              <a:t>ПРИЛОЖЕНИЯ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D1D8064-11A9-3DB6-B809-50DBE20358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8" r="1888"/>
          <a:stretch>
            <a:fillRect/>
          </a:stretch>
        </p:blipFill>
        <p:spPr>
          <a:xfrm>
            <a:off x="1169413" y="2547891"/>
            <a:ext cx="2212979" cy="3334719"/>
          </a:xfr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5F32E48-2E72-50F2-8F82-7C9762F2D7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9" r="25939"/>
          <a:stretch>
            <a:fillRect/>
          </a:stretch>
        </p:blipFill>
        <p:spPr>
          <a:xfrm>
            <a:off x="3569056" y="2547891"/>
            <a:ext cx="2636436" cy="333471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E6067C1-C8E6-D30C-2FAF-697E4B8CA6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94" r="22994"/>
          <a:stretch>
            <a:fillRect/>
          </a:stretch>
        </p:blipFill>
        <p:spPr>
          <a:xfrm>
            <a:off x="6321134" y="2515176"/>
            <a:ext cx="1881832" cy="340014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19D9B9F-B9B5-6443-450E-0EAD2F6CDE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45" r="25845"/>
          <a:stretch>
            <a:fillRect/>
          </a:stretch>
        </p:blipFill>
        <p:spPr>
          <a:xfrm>
            <a:off x="8416263" y="2482462"/>
            <a:ext cx="2343473" cy="3400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1679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эдисон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6AC10936-2DFC-4054-9ADF-B5E2C5F861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TM16401375[[fn=Мэдисон]]</Template>
  <TotalTime>166</TotalTime>
  <Words>193</Words>
  <Application>Microsoft Office PowerPoint</Application>
  <PresentationFormat>Широкоэкранный</PresentationFormat>
  <Paragraphs>20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MS Shell Dlg 2</vt:lpstr>
      <vt:lpstr>Wingdings</vt:lpstr>
      <vt:lpstr>Wingdings 3</vt:lpstr>
      <vt:lpstr>Мэдисон</vt:lpstr>
      <vt:lpstr>           ПОРТФОЛИО ПЕДАГОГА ДОПОЛНИТЕЛЬНОГО ОБРАЗОВАНИЯ </vt:lpstr>
      <vt:lpstr>Что такое “портфолио”</vt:lpstr>
      <vt:lpstr>Цель портфолио</vt:lpstr>
      <vt:lpstr>Муниципальное казенное учреждение дополнительного образования”Центр дополнительного образования” </vt:lpstr>
      <vt:lpstr>ОБЩИЕ СВЕДЕНИЯ О ПЕДАГОГЕ</vt:lpstr>
      <vt:lpstr>Достижения воспитанников </vt:lpstr>
      <vt:lpstr>ПРИЛОЖЕНИЯ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ПОРТФОЛИО ПЕДАГОГА ДОПОЛНИТЕЛЬНОГО ОБРАЗОВАНИЯ </dc:title>
  <dc:creator>Виталий</dc:creator>
  <cp:lastModifiedBy>Виталий</cp:lastModifiedBy>
  <cp:revision>3</cp:revision>
  <dcterms:created xsi:type="dcterms:W3CDTF">2023-12-14T17:37:41Z</dcterms:created>
  <dcterms:modified xsi:type="dcterms:W3CDTF">2023-12-14T20:36:00Z</dcterms:modified>
</cp:coreProperties>
</file>