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0" r:id="rId5"/>
    <p:sldId id="261" r:id="rId6"/>
    <p:sldId id="258" r:id="rId7"/>
    <p:sldId id="262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ibalych.ru/2015/08/27/prosto-nevozmozhnye-goroda/" TargetMode="External"/><Relationship Id="rId3" Type="http://schemas.openxmlformats.org/officeDocument/2006/relationships/hyperlink" Target="https://24hitech.ru/zagriaznenie-vozdyha-ybivaet-500-000-evropeicev-ejegodno.html" TargetMode="External"/><Relationship Id="rId7" Type="http://schemas.openxmlformats.org/officeDocument/2006/relationships/hyperlink" Target="http://wallpaper-house.com/group/hd-tornado-wallpaper/index.php" TargetMode="External"/><Relationship Id="rId2" Type="http://schemas.openxmlformats.org/officeDocument/2006/relationships/hyperlink" Target="http://kolpinonews.ru/news/122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oyreactor.cc/post/800530" TargetMode="External"/><Relationship Id="rId5" Type="http://schemas.openxmlformats.org/officeDocument/2006/relationships/hyperlink" Target="http://fbm.ru/bukhgalteriya/nalogooblozhenie/pravila-rascheta-ndpi.html" TargetMode="External"/><Relationship Id="rId10" Type="http://schemas.openxmlformats.org/officeDocument/2006/relationships/hyperlink" Target="https://24tv.ua/kiyan_poperedili_pro_silniy_viter_n874976" TargetMode="External"/><Relationship Id="rId4" Type="http://schemas.openxmlformats.org/officeDocument/2006/relationships/hyperlink" Target="http://fotorelax.ru/izverzheniya-vulkanov-v-2015-godu/" TargetMode="External"/><Relationship Id="rId9" Type="http://schemas.openxmlformats.org/officeDocument/2006/relationships/hyperlink" Target="https://www.kompravda.eu/daily/26696/372073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14620"/>
            <a:ext cx="8305800" cy="1981200"/>
          </a:xfrm>
        </p:spPr>
        <p:txBody>
          <a:bodyPr/>
          <a:lstStyle/>
          <a:p>
            <a:r>
              <a:rPr lang="ru-RU" sz="11500" b="1" dirty="0" smtClean="0"/>
              <a:t>Атмосфера и человек</a:t>
            </a:r>
            <a:endParaRPr lang="ru-RU" sz="115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Такие  разные  соседи</a:t>
            </a:r>
            <a:endParaRPr lang="ru-RU" b="1" dirty="0"/>
          </a:p>
        </p:txBody>
      </p:sp>
      <p:pic>
        <p:nvPicPr>
          <p:cNvPr id="4" name="Picture 5" descr="Копия 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6357950" cy="5929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5" descr="Копия лу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642918"/>
            <a:ext cx="2357454" cy="22860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Земля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786678" y="285749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Луна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Загрязнение  атмосферы</a:t>
            </a:r>
            <a:endParaRPr lang="ru-RU" b="1" dirty="0"/>
          </a:p>
        </p:txBody>
      </p:sp>
      <p:pic>
        <p:nvPicPr>
          <p:cNvPr id="1026" name="Picture 2" descr="C:\Documents and Settings\Admin\Рабочий стол\атмосфера\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Рабочий стол\атмосфера\а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00562" y="714356"/>
            <a:ext cx="442915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dmin\Рабочий стол\а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0504"/>
            <a:ext cx="4357718" cy="2624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Admin\Рабочий стол\а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929066"/>
            <a:ext cx="4214842" cy="267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Вещества, загрязняющие атмосферу, и их источники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142984"/>
            <a:ext cx="8715436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26" y="0"/>
            <a:ext cx="8786874" cy="8715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Последствия загрязнения атмосферы</a:t>
            </a:r>
            <a:endParaRPr lang="ru-RU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4214842" cy="301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Admin\Рабочий стол\атмосфера\п к дождя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876"/>
            <a:ext cx="4721075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185736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Повышение уровня заболеваемости людей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14351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Гибель  живых организмов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100010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Смог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54" y="3857628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</a:rPr>
              <a:t>После кислотного дождя</a:t>
            </a:r>
            <a:endParaRPr lang="ru-RU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Опасные  атмосферные  явления</a:t>
            </a:r>
            <a:endParaRPr lang="ru-RU" b="1" dirty="0"/>
          </a:p>
        </p:txBody>
      </p:sp>
      <p:pic>
        <p:nvPicPr>
          <p:cNvPr id="2050" name="Picture 2" descr="C:\Documents and Settings\Admin\Рабочий стол\а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9999"/>
          <a:stretch>
            <a:fillRect/>
          </a:stretch>
        </p:blipFill>
        <p:spPr bwMode="auto">
          <a:xfrm>
            <a:off x="4572000" y="785794"/>
            <a:ext cx="435771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а6.jpg"/>
          <p:cNvPicPr>
            <a:picLocks noChangeAspect="1" noChangeArrowheads="1"/>
          </p:cNvPicPr>
          <p:nvPr/>
        </p:nvPicPr>
        <p:blipFill>
          <a:blip r:embed="rId3" cstate="print"/>
          <a:srcRect l="8333" r="16667"/>
          <a:stretch>
            <a:fillRect/>
          </a:stretch>
        </p:blipFill>
        <p:spPr bwMode="auto">
          <a:xfrm>
            <a:off x="3143240" y="3643314"/>
            <a:ext cx="285752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 l="9836" r="18033"/>
          <a:stretch>
            <a:fillRect/>
          </a:stretch>
        </p:blipFill>
        <p:spPr bwMode="auto">
          <a:xfrm>
            <a:off x="0" y="3643314"/>
            <a:ext cx="314327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Admin\Рабочий стол\атмосфера\п буря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785794"/>
            <a:ext cx="428628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Admin\Рабочий стол\туман.jpg"/>
          <p:cNvPicPr>
            <a:picLocks noChangeAspect="1" noChangeArrowheads="1"/>
          </p:cNvPicPr>
          <p:nvPr/>
        </p:nvPicPr>
        <p:blipFill>
          <a:blip r:embed="rId6" cstate="print"/>
          <a:srcRect l="9612" r="16234"/>
          <a:stretch>
            <a:fillRect/>
          </a:stretch>
        </p:blipFill>
        <p:spPr bwMode="auto">
          <a:xfrm>
            <a:off x="6000760" y="3643314"/>
            <a:ext cx="3143240" cy="2973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Опасные  атмосферные  явления</a:t>
            </a:r>
            <a:endParaRPr lang="ru-RU" b="1" dirty="0"/>
          </a:p>
        </p:txBody>
      </p:sp>
      <p:pic>
        <p:nvPicPr>
          <p:cNvPr id="3" name="Picture 2" descr="C:\Documents and Settings\Admin\Рабочий стол\атмосфера\п урагана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435771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Documents and Settings\Admin\Рабочий стол\атмосфера\а9.jpg"/>
          <p:cNvPicPr>
            <a:picLocks noChangeAspect="1" noChangeArrowheads="1"/>
          </p:cNvPicPr>
          <p:nvPr/>
        </p:nvPicPr>
        <p:blipFill>
          <a:blip r:embed="rId3" cstate="print"/>
          <a:srcRect l="8475" r="18644"/>
          <a:stretch>
            <a:fillRect/>
          </a:stretch>
        </p:blipFill>
        <p:spPr bwMode="auto">
          <a:xfrm>
            <a:off x="5857884" y="3714752"/>
            <a:ext cx="307183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C:\Documents and Settings\Admin\Рабочий стол\а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785794"/>
            <a:ext cx="421481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Admin\Рабочий стол\машина после град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14752"/>
            <a:ext cx="328614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 l="5155" t="9240" r="2061" b="7597"/>
          <a:stretch>
            <a:fillRect/>
          </a:stretch>
        </p:blipFill>
        <p:spPr bwMode="auto">
          <a:xfrm>
            <a:off x="3500430" y="3714752"/>
            <a:ext cx="235745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3424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</a:t>
            </a:r>
            <a:r>
              <a:rPr lang="ru-RU" dirty="0" smtClean="0"/>
              <a:t>.  </a:t>
            </a:r>
            <a:r>
              <a:rPr lang="ru-RU" u="sng" dirty="0" smtClean="0">
                <a:hlinkClick r:id="rId2"/>
              </a:rPr>
              <a:t>http://kolpinonews.ru/news/12233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u="sng" dirty="0" smtClean="0">
                <a:hlinkClick r:id="rId3"/>
              </a:rPr>
              <a:t>https://24hitech.ru/zagriaznenie-vozdyha-ybivaet-500-000-evropeicev-ejegodno.html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u="sng" dirty="0" smtClean="0">
                <a:hlinkClick r:id="rId4"/>
              </a:rPr>
              <a:t>http://fotorelax.ru/izverzheniya-vulkanov-v-2015-godu/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u="sng" dirty="0" smtClean="0">
                <a:hlinkClick r:id="rId5"/>
              </a:rPr>
              <a:t>http://fbm.ru/bukhgalteriya/nalogooblozhenie/pravila-rascheta-ndpi.html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u="sng" dirty="0" smtClean="0">
                <a:hlinkClick r:id="rId6"/>
              </a:rPr>
              <a:t>http://joyreactor.cc/post/800530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ru-RU" u="sng" dirty="0" smtClean="0">
                <a:hlinkClick r:id="rId7"/>
              </a:rPr>
              <a:t>http://wallpaper-house.com/group/hd-tornado-wallpaper/index.php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ru-RU" u="sng" dirty="0" smtClean="0">
                <a:hlinkClick r:id="rId8"/>
              </a:rPr>
              <a:t>https://ribalych.ru/2015/08/27/prosto-nevozmozhnye-goroda/</a:t>
            </a:r>
            <a:endParaRPr lang="ru-RU" dirty="0" smtClean="0"/>
          </a:p>
          <a:p>
            <a:r>
              <a:rPr lang="ru-RU" dirty="0" smtClean="0"/>
              <a:t>8. </a:t>
            </a:r>
            <a:r>
              <a:rPr lang="ru-RU" u="sng" dirty="0" smtClean="0">
                <a:hlinkClick r:id="rId9"/>
              </a:rPr>
              <a:t>https://www.kompravda.eu/daily/26696/3720738/</a:t>
            </a:r>
            <a:endParaRPr lang="ru-RU" dirty="0" smtClean="0"/>
          </a:p>
          <a:p>
            <a:r>
              <a:rPr lang="ru-RU" dirty="0" smtClean="0"/>
              <a:t>9. </a:t>
            </a:r>
            <a:r>
              <a:rPr lang="ru-RU" u="sng" dirty="0" smtClean="0">
                <a:hlinkClick r:id="rId10"/>
              </a:rPr>
              <a:t>https://</a:t>
            </a:r>
            <a:r>
              <a:rPr lang="ru-RU" u="sng" dirty="0" smtClean="0">
                <a:hlinkClick r:id="rId10"/>
              </a:rPr>
              <a:t>24tv.ua/kiyan_poperedili_pro_silniy_viter_n874976</a:t>
            </a:r>
            <a:endParaRPr lang="ru-RU" u="sng" dirty="0" smtClean="0"/>
          </a:p>
          <a:p>
            <a:r>
              <a:rPr lang="ru-RU" dirty="0" smtClean="0"/>
              <a:t>10.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География. 5-6 классы: учебник для общеобразовательных учреждений. Под ред. А.И. Алексеев, Е.К.Липкина, В.В.Николина, и др. – М.: Просвещение, 2012. – 192 с.: ил., карт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 Электронное приложение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131</Words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Атмосфера и человек</vt:lpstr>
      <vt:lpstr>Такие  разные  соседи</vt:lpstr>
      <vt:lpstr>Загрязнение  атмосферы</vt:lpstr>
      <vt:lpstr>Вещества, загрязняющие атмосферу, и их источники</vt:lpstr>
      <vt:lpstr>Последствия загрязнения атмосферы</vt:lpstr>
      <vt:lpstr>Опасные  атмосферные  явления</vt:lpstr>
      <vt:lpstr>Опасные  атмосферные  явления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Атмосфера и человек</dc:title>
  <cp:lastModifiedBy>Admin</cp:lastModifiedBy>
  <cp:revision>19</cp:revision>
  <dcterms:modified xsi:type="dcterms:W3CDTF">2018-05-11T06:47:02Z</dcterms:modified>
</cp:coreProperties>
</file>