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97" r:id="rId4"/>
    <p:sldId id="292" r:id="rId5"/>
    <p:sldId id="293" r:id="rId6"/>
    <p:sldId id="294" r:id="rId7"/>
    <p:sldId id="295" r:id="rId8"/>
    <p:sldId id="300" r:id="rId9"/>
    <p:sldId id="296" r:id="rId10"/>
    <p:sldId id="275" r:id="rId11"/>
    <p:sldId id="281" r:id="rId12"/>
    <p:sldId id="280" r:id="rId13"/>
    <p:sldId id="278" r:id="rId14"/>
    <p:sldId id="279" r:id="rId15"/>
    <p:sldId id="282" r:id="rId16"/>
    <p:sldId id="283" r:id="rId17"/>
    <p:sldId id="277" r:id="rId18"/>
    <p:sldId id="284" r:id="rId19"/>
    <p:sldId id="276" r:id="rId20"/>
    <p:sldId id="271" r:id="rId21"/>
    <p:sldId id="285" r:id="rId22"/>
    <p:sldId id="286" r:id="rId23"/>
    <p:sldId id="287" r:id="rId24"/>
    <p:sldId id="299" r:id="rId25"/>
    <p:sldId id="273" r:id="rId26"/>
    <p:sldId id="268" r:id="rId27"/>
    <p:sldId id="270" r:id="rId28"/>
    <p:sldId id="269" r:id="rId29"/>
    <p:sldId id="258" r:id="rId30"/>
    <p:sldId id="264" r:id="rId31"/>
    <p:sldId id="266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00FF"/>
    <a:srgbClr val="FFFF00"/>
    <a:srgbClr val="98B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2769"/>
  </p:normalViewPr>
  <p:slideViewPr>
    <p:cSldViewPr>
      <p:cViewPr varScale="1">
        <p:scale>
          <a:sx n="104" d="100"/>
          <a:sy n="104" d="100"/>
        </p:scale>
        <p:origin x="164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9E114-FEF3-40BB-B6DF-74776D6B32BD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E5189-3538-44C0-B6B0-B447309F0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FEF43-5F11-4C96-8B7F-C8552BAF7C1C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0014F-8408-4B6F-BD8E-A04D2BB15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C6A1D-92FA-4B2A-9CE1-A2224BC9F8FA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1D080-CD9B-427E-9D75-3C3421939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FE64B-867B-4EE6-856D-9DC4E07CDA8A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CA0FE-EAB0-452D-8CEF-D31555294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6962-4ADC-4EED-B626-FEDF51F23658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77326-0F32-4CF2-B533-D8A778821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F3DB3-1542-4323-95C4-81B36FF4587D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5485A-53DD-4E4A-A163-38DA92269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5DE3-8BAE-4F9E-9E1F-76AD943D4536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79A4F-D6BF-4DB4-8A16-179F912D2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CB750-4E8A-40FA-81EB-73E27C7476FE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003D0-AF3D-4BD2-8A1C-77C851D38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9F005-A3E7-4670-B837-CC3D21D9B487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6BE3E-9CAF-4D44-9538-5185E9AE5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3A06B-8FDC-46F4-89CE-4404C66DA68D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49FA0-6D7B-4E31-B709-FF81595EB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2D1C9-6E00-4691-9CC0-4FF098A52AB3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1BA25-5341-4D20-9298-6EF62713B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ABC759-570D-4A89-A85B-4331BE31C04E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71D041-1EFB-41E2-B898-0763728A3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24544" y="764704"/>
            <a:ext cx="921702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Разделительный  твердый знак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5064"/>
            <a:ext cx="464400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Monotype Corsiva" pitchFamily="66" charset="0"/>
              </a:rPr>
              <a:t>Автор : Гудкова Светлана Александровна,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Monotype Corsiva" pitchFamily="66" charset="0"/>
              </a:rPr>
              <a:t>учитель начальных классов первой квалификационной категории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Monotype Corsiva" pitchFamily="66" charset="0"/>
              </a:rPr>
              <a:t>МБОУ УДСОШ № 1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50167-A836-2C84-31F1-C57ABAC70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Кириллица. Церковнославянская азбука. 863 год.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AC76BF-A9A8-4517-6403-FD01E98922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59" y="1556792"/>
            <a:ext cx="4320480" cy="4752528"/>
          </a:xfrm>
        </p:spPr>
      </p:pic>
    </p:spTree>
    <p:extLst>
      <p:ext uri="{BB962C8B-B14F-4D97-AF65-F5344CB8AC3E}">
        <p14:creationId xmlns:p14="http://schemas.microsoft.com/office/powerpoint/2010/main" val="1154862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D24A1-7974-554D-0154-D002DA73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Ъ на конце слов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05A721-563C-555B-7298-A30EABE47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Гастрономъ</a:t>
            </a:r>
            <a:endParaRPr lang="ru-RU" sz="54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Трактиръ</a:t>
            </a:r>
            <a:endParaRPr lang="ru-RU" sz="54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Ломбардъ</a:t>
            </a:r>
            <a:r>
              <a:rPr lang="ru-RU" sz="5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5400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Адресъ</a:t>
            </a:r>
            <a:r>
              <a:rPr lang="ru-RU" sz="5400" dirty="0">
                <a:solidFill>
                  <a:srgbClr val="FFFF00"/>
                </a:solidFill>
                <a:effectLst/>
              </a:rPr>
              <a:t> </a:t>
            </a:r>
            <a:endParaRPr lang="ru-RU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011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822A6-1E22-98F3-BEE6-67A77336D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Буква разделительный Ъ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делила строку на слова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67D562-1E69-9D63-2062-6BDD2C6D3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0" indent="0">
              <a:buNone/>
            </a:pPr>
            <a:endParaRPr lang="ru-RU" sz="54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къБогомъизъбраномуцарю</a:t>
            </a:r>
            <a:r>
              <a:rPr lang="ru-RU" sz="4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949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A98F7-C63B-5B67-4F7B-1897D1E92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77B2294-FCAA-E1A7-47D1-88BC350E55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2656"/>
            <a:ext cx="8229599" cy="5793507"/>
          </a:xfrm>
        </p:spPr>
      </p:pic>
    </p:spTree>
    <p:extLst>
      <p:ext uri="{BB962C8B-B14F-4D97-AF65-F5344CB8AC3E}">
        <p14:creationId xmlns:p14="http://schemas.microsoft.com/office/powerpoint/2010/main" val="1504702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5F93CE-4D46-C357-84B8-CFD39168E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Гражданская азбука. 1710 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5EB7D2-CA9E-C2C0-7EE1-E76C3F343F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68760"/>
            <a:ext cx="6059016" cy="4896544"/>
          </a:xfrm>
        </p:spPr>
      </p:pic>
    </p:spTree>
    <p:extLst>
      <p:ext uri="{BB962C8B-B14F-4D97-AF65-F5344CB8AC3E}">
        <p14:creationId xmlns:p14="http://schemas.microsoft.com/office/powerpoint/2010/main" val="3760224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927BE-241B-9CF9-7834-D909AE0BD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Ъ на конце существительных </a:t>
            </a:r>
            <a:r>
              <a:rPr lang="ru-RU" b="1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м.р</a:t>
            </a:r>
            <a:r>
              <a:rPr lang="ru-RU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BD4FBF-C2A5-AA9E-FBEF-C1DFAE783B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Александръ</a:t>
            </a:r>
            <a:endParaRPr lang="ru-RU" sz="5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Волшебникъ</a:t>
            </a:r>
            <a:endParaRPr lang="ru-RU" sz="5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Лобъ</a:t>
            </a:r>
            <a:endParaRPr lang="ru-RU" sz="5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683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01EA0-B301-07B6-9CC8-F52DDF02D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Ъ на конце глаголов мужского рода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36B68F-30DC-A472-542C-CB041877D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5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оложилъ</a:t>
            </a: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5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Селъ</a:t>
            </a:r>
            <a:endParaRPr lang="ru-RU" sz="5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Взялъ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Продалъ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3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16B859-618A-8900-1873-8EC9E831F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алфавит. 1918 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9BE7FA-3864-FEF0-D7B6-0E847518AF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543021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5771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D5C79-572B-9695-D960-F395E396B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Буква «Ъ» апостроф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F50BC5-81EF-ADD1-5253-DE553B948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39094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sz="8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под’ем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8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с’езд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17945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C4FCF9-24E2-B4C2-C1BA-859688702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6994E3-B26A-B51C-131D-63A71E027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9936"/>
            <a:ext cx="4772437" cy="4896544"/>
          </a:xfrm>
        </p:spPr>
      </p:pic>
    </p:spTree>
    <p:extLst>
      <p:ext uri="{BB962C8B-B14F-4D97-AF65-F5344CB8AC3E}">
        <p14:creationId xmlns:p14="http://schemas.microsoft.com/office/powerpoint/2010/main" val="3426200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BDEEE1-87FE-EE8F-226C-AB4BB659D4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77" y="274638"/>
            <a:ext cx="3471502" cy="482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E12610F1-C6F4-5734-84A4-6A5F2F7CB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9258" y="332656"/>
            <a:ext cx="3553062" cy="4792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3D46E6-46B3-C71E-0B5C-B5C242F49A2E}"/>
              </a:ext>
            </a:extLst>
          </p:cNvPr>
          <p:cNvSpPr txBox="1"/>
          <p:nvPr/>
        </p:nvSpPr>
        <p:spPr>
          <a:xfrm>
            <a:off x="686324" y="5125507"/>
            <a:ext cx="3471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Писатель, поэт Александр Сергеевич Пушкин</a:t>
            </a:r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71B17DB6-17D0-585D-0D8A-DCCB763914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16016" y="489369"/>
            <a:ext cx="3970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94250" y="5224701"/>
            <a:ext cx="3738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Император всероссийский царь Петр первый  </a:t>
            </a:r>
          </a:p>
        </p:txBody>
      </p:sp>
    </p:spTree>
    <p:extLst>
      <p:ext uri="{BB962C8B-B14F-4D97-AF65-F5344CB8AC3E}">
        <p14:creationId xmlns:p14="http://schemas.microsoft.com/office/powerpoint/2010/main" val="422655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08000-5AEC-AFFE-2271-B8B9410B1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EBD9EF1-AD1E-6DCC-878C-1835437305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5"/>
          <a:stretch/>
        </p:blipFill>
        <p:spPr>
          <a:xfrm>
            <a:off x="460250" y="404664"/>
            <a:ext cx="8229600" cy="5386610"/>
          </a:xfrm>
        </p:spPr>
      </p:pic>
    </p:spTree>
    <p:extLst>
      <p:ext uri="{BB962C8B-B14F-4D97-AF65-F5344CB8AC3E}">
        <p14:creationId xmlns:p14="http://schemas.microsoft.com/office/powerpoint/2010/main" val="21206830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6BBDBD-0945-BE68-47FB-35192C837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Мать, отец, дети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4C2C58-2425-1EE6-CC0F-BC46DCDF04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7638"/>
            <a:ext cx="4865960" cy="4248472"/>
          </a:xfrm>
        </p:spPr>
      </p:pic>
      <p:sp>
        <p:nvSpPr>
          <p:cNvPr id="3" name="Овальная выноска 2"/>
          <p:cNvSpPr/>
          <p:nvPr/>
        </p:nvSpPr>
        <p:spPr>
          <a:xfrm rot="1059324">
            <a:off x="5587268" y="1844823"/>
            <a:ext cx="3384376" cy="216024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СЕМЬЯ</a:t>
            </a:r>
          </a:p>
        </p:txBody>
      </p:sp>
    </p:spTree>
    <p:extLst>
      <p:ext uri="{BB962C8B-B14F-4D97-AF65-F5344CB8AC3E}">
        <p14:creationId xmlns:p14="http://schemas.microsoft.com/office/powerpoint/2010/main" val="234552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0B097D-55A7-1735-B381-5A8E3C6FF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Домики для пчёл </a:t>
            </a:r>
            <a:endParaRPr lang="ru-RU" sz="54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9099F2E-F4DC-8509-8E4C-C099393C48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40768"/>
            <a:ext cx="584299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вальная выноска 2"/>
          <p:cNvSpPr/>
          <p:nvPr/>
        </p:nvSpPr>
        <p:spPr>
          <a:xfrm>
            <a:off x="6372200" y="1051246"/>
            <a:ext cx="2555776" cy="2739284"/>
          </a:xfrm>
          <a:prstGeom prst="wedgeEllipseCallout">
            <a:avLst>
              <a:gd name="adj1" fmla="val -37005"/>
              <a:gd name="adj2" fmla="val 5614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УЛЬИ</a:t>
            </a:r>
          </a:p>
        </p:txBody>
      </p:sp>
    </p:spTree>
    <p:extLst>
      <p:ext uri="{BB962C8B-B14F-4D97-AF65-F5344CB8AC3E}">
        <p14:creationId xmlns:p14="http://schemas.microsoft.com/office/powerpoint/2010/main" val="11870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6C31D-121C-C48F-FF48-4BD263FED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Снежная буря </a:t>
            </a:r>
            <a:endParaRPr lang="ru-RU" sz="54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9C36A0-8220-662B-B29A-EDDBAB9BA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8800"/>
            <a:ext cx="822960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вальная выноска 2"/>
          <p:cNvSpPr/>
          <p:nvPr/>
        </p:nvSpPr>
        <p:spPr>
          <a:xfrm rot="185452">
            <a:off x="755576" y="1124744"/>
            <a:ext cx="2880320" cy="2376264"/>
          </a:xfrm>
          <a:prstGeom prst="wedgeEllipse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ВЬЮГА</a:t>
            </a:r>
          </a:p>
        </p:txBody>
      </p:sp>
    </p:spTree>
    <p:extLst>
      <p:ext uri="{BB962C8B-B14F-4D97-AF65-F5344CB8AC3E}">
        <p14:creationId xmlns:p14="http://schemas.microsoft.com/office/powerpoint/2010/main" val="382946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2EBC54-479F-AD10-08F1-8B4474043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93B787-722D-F255-1BFC-3667F52E2B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4664"/>
            <a:ext cx="5266928" cy="6005673"/>
          </a:xfrm>
        </p:spPr>
      </p:pic>
    </p:spTree>
    <p:extLst>
      <p:ext uri="{BB962C8B-B14F-4D97-AF65-F5344CB8AC3E}">
        <p14:creationId xmlns:p14="http://schemas.microsoft.com/office/powerpoint/2010/main" val="36113461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E6739961-91DB-DF76-7D4F-9F1FE38BF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37395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4800" b="1" dirty="0"/>
              <a:t>Было сели, стало съели.</a:t>
            </a:r>
            <a:br>
              <a:rPr lang="ru-RU" altLang="ru-RU" sz="4800" b="1" dirty="0"/>
            </a:br>
            <a:r>
              <a:rPr lang="ru-RU" altLang="ru-RU" sz="4800" b="1" dirty="0"/>
              <a:t>Догадаться вы сумели </a:t>
            </a:r>
            <a:br>
              <a:rPr lang="ru-RU" altLang="ru-RU" sz="4800" b="1" dirty="0"/>
            </a:br>
            <a:r>
              <a:rPr lang="ru-RU" altLang="ru-RU" sz="4800" b="1" dirty="0"/>
              <a:t>Почему случилось так?</a:t>
            </a:r>
            <a:br>
              <a:rPr lang="ru-RU" altLang="ru-RU" sz="4800" b="1" dirty="0"/>
            </a:br>
            <a:r>
              <a:rPr lang="ru-RU" altLang="ru-RU" sz="4800" b="1" dirty="0"/>
              <a:t>Кто виновник? </a:t>
            </a:r>
          </a:p>
          <a:p>
            <a:endParaRPr lang="ru-RU" dirty="0"/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36F047EB-0BA7-42D1-940D-679EA70FF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30" y="447427"/>
            <a:ext cx="751333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Закончите дружным ответом </a:t>
            </a:r>
          </a:p>
        </p:txBody>
      </p:sp>
    </p:spTree>
    <p:extLst>
      <p:ext uri="{BB962C8B-B14F-4D97-AF65-F5344CB8AC3E}">
        <p14:creationId xmlns:p14="http://schemas.microsoft.com/office/powerpoint/2010/main" val="2477769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F19E3066-5B96-69BF-E9A0-0685772BA9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5851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3C3AECED-34C5-F555-6F1F-D1C5FEAF098B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68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2BD6A0-E1E8-86B4-897F-BDC6F986E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5937523"/>
          </a:xfrm>
        </p:spPr>
        <p:txBody>
          <a:bodyPr/>
          <a:lstStyle/>
          <a:p>
            <a:pPr marL="457200" lvl="1" indent="0" algn="ctr">
              <a:buNone/>
            </a:pPr>
            <a:r>
              <a:rPr lang="ru-R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«Жил-был на свете мальчик </a:t>
            </a:r>
            <a:r>
              <a:rPr lang="ru-RU" sz="36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Незнайкин</a:t>
            </a:r>
            <a:r>
              <a:rPr lang="ru-R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r>
              <a:rPr lang="ru-RU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Он учился в 3 классе. Однажды на уроке русского языка он писал диктант, и вот, что он написал: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«Кот сел сметану и побежал в </a:t>
            </a:r>
            <a:r>
              <a:rPr lang="ru-RU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подезд</a:t>
            </a:r>
            <a:r>
              <a:rPr lang="ru-RU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».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Ой! Ой! Ой! - испугались неправильно написанные слова. </a:t>
            </a:r>
          </a:p>
          <a:p>
            <a:pPr marL="0" indent="0">
              <a:buNone/>
            </a:pPr>
            <a:r>
              <a:rPr lang="ru-RU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В таком виде нельзя показаться в обществе, нас на смех поднимут!»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0037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212CB-40D5-7768-B93D-A9CE6793D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олк.mp4">
            <a:hlinkClick r:id="" action="ppaction://media"/>
            <a:extLst>
              <a:ext uri="{FF2B5EF4-FFF2-40B4-BE49-F238E27FC236}">
                <a16:creationId xmlns:a16="http://schemas.microsoft.com/office/drawing/2014/main" id="{2DD2F77E-7236-0540-9E91-236D5F7889A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548680"/>
            <a:ext cx="8045450" cy="5242594"/>
          </a:xfrm>
        </p:spPr>
      </p:pic>
    </p:spTree>
    <p:extLst>
      <p:ext uri="{BB962C8B-B14F-4D97-AF65-F5344CB8AC3E}">
        <p14:creationId xmlns:p14="http://schemas.microsoft.com/office/powerpoint/2010/main" val="24032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545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24744"/>
            <a:ext cx="61206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Друз..я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учен..е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нас об..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единяет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!»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18BB2F-A447-8D06-25C4-7C730F995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925" y="2204864"/>
            <a:ext cx="8229600" cy="1143000"/>
          </a:xfrm>
        </p:spPr>
        <p:txBody>
          <a:bodyPr/>
          <a:lstStyle/>
          <a:p>
            <a:r>
              <a:rPr lang="ru-RU" sz="9600" dirty="0"/>
              <a:t>Реформа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2E8C0B-84E9-3D4F-A296-EA67CBD47E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897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24744"/>
            <a:ext cx="61206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«Друз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ь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я, учен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ь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 нас об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ъ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единяет!» </a:t>
            </a:r>
          </a:p>
        </p:txBody>
      </p:sp>
    </p:spTree>
    <p:extLst>
      <p:ext uri="{BB962C8B-B14F-4D97-AF65-F5344CB8AC3E}">
        <p14:creationId xmlns:p14="http://schemas.microsoft.com/office/powerpoint/2010/main" val="26812877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9338"/>
            <a:ext cx="8856984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124744"/>
            <a:ext cx="1133378" cy="15656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422" flipH="1">
            <a:off x="1605951" y="1519042"/>
            <a:ext cx="4582016" cy="4038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13" y="3547450"/>
            <a:ext cx="1147156" cy="9211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D8E834-AF09-815A-DBA9-DD7E8B5CA1A4}"/>
              </a:ext>
            </a:extLst>
          </p:cNvPr>
          <p:cNvSpPr txBox="1"/>
          <p:nvPr/>
        </p:nvSpPr>
        <p:spPr>
          <a:xfrm>
            <a:off x="2112843" y="1084092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3723284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BF942-4B9D-CE35-4F11-3909F8399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Санкт – Петербург </a:t>
            </a:r>
            <a:br>
              <a:rPr lang="ru-RU" dirty="0"/>
            </a:br>
            <a:r>
              <a:rPr lang="ru-RU" dirty="0"/>
              <a:t>(город на Неве)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552A9A-6C6C-049B-A95C-0B53A174C4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984776" cy="4824536"/>
          </a:xfrm>
        </p:spPr>
      </p:pic>
    </p:spTree>
    <p:extLst>
      <p:ext uri="{BB962C8B-B14F-4D97-AF65-F5344CB8AC3E}">
        <p14:creationId xmlns:p14="http://schemas.microsoft.com/office/powerpoint/2010/main" val="3211043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D16B0-50C3-2EF8-E578-B1DDAA54F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B68685-6466-832B-4706-6254A22D5C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44" y="274638"/>
            <a:ext cx="4609312" cy="2938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046B3C-864B-B217-EE83-6CE6E31D8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284984"/>
            <a:ext cx="5385668" cy="315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27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8C153C-67B2-74FB-14E3-2EDB766E0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76672" y="188640"/>
            <a:ext cx="8229600" cy="2592288"/>
          </a:xfrm>
        </p:spPr>
        <p:txBody>
          <a:bodyPr/>
          <a:lstStyle/>
          <a:p>
            <a:r>
              <a:rPr lang="ru-RU" dirty="0"/>
              <a:t>Основатель военно-</a:t>
            </a:r>
            <a:br>
              <a:rPr lang="ru-RU" dirty="0"/>
            </a:br>
            <a:r>
              <a:rPr lang="ru-RU" dirty="0"/>
              <a:t>морского  </a:t>
            </a:r>
            <a:br>
              <a:rPr lang="ru-RU" dirty="0"/>
            </a:br>
            <a:r>
              <a:rPr lang="ru-RU" dirty="0"/>
              <a:t>флота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7C3271-29C0-6A7B-E37B-4A7187CB27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32" y="2636912"/>
            <a:ext cx="5112568" cy="381642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04A91E-5335-8E6C-A05C-3A3094D20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980" y="291790"/>
            <a:ext cx="3441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71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21E6E-777B-AC2A-6F5D-57981DF15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Флаг России (триколор)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ADB0CE-0D55-F50D-C79C-9022CC005C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7638"/>
            <a:ext cx="7704856" cy="4819674"/>
          </a:xfrm>
        </p:spPr>
      </p:pic>
    </p:spTree>
    <p:extLst>
      <p:ext uri="{BB962C8B-B14F-4D97-AF65-F5344CB8AC3E}">
        <p14:creationId xmlns:p14="http://schemas.microsoft.com/office/powerpoint/2010/main" val="291694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5BE4E-2FB4-FFC6-C959-74DADB6CE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Картофель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F7F0645-6ABB-5D20-1194-9B28F63BC5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68760"/>
            <a:ext cx="5338936" cy="4896544"/>
          </a:xfrm>
        </p:spPr>
      </p:pic>
    </p:spTree>
    <p:extLst>
      <p:ext uri="{BB962C8B-B14F-4D97-AF65-F5344CB8AC3E}">
        <p14:creationId xmlns:p14="http://schemas.microsoft.com/office/powerpoint/2010/main" val="2420492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7B6E75-99E4-DC4F-60DA-6C7C83335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Кирилл и Мефодий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44EC17-4F50-8D0B-1D98-ED73B50F23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7638"/>
            <a:ext cx="8229600" cy="4891682"/>
          </a:xfrm>
        </p:spPr>
      </p:pic>
    </p:spTree>
    <p:extLst>
      <p:ext uri="{BB962C8B-B14F-4D97-AF65-F5344CB8AC3E}">
        <p14:creationId xmlns:p14="http://schemas.microsoft.com/office/powerpoint/2010/main" val="27969966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</TotalTime>
  <Words>251</Words>
  <Application>Microsoft Macintosh PowerPoint</Application>
  <PresentationFormat>Экран (4:3)</PresentationFormat>
  <Paragraphs>52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Реформа</vt:lpstr>
      <vt:lpstr>Санкт – Петербург  (город на Неве)</vt:lpstr>
      <vt:lpstr>Презентация PowerPoint</vt:lpstr>
      <vt:lpstr>Основатель военно- морского   флота</vt:lpstr>
      <vt:lpstr>Флаг России (триколор)</vt:lpstr>
      <vt:lpstr>Картофель</vt:lpstr>
      <vt:lpstr>Кирилл и Мефодий</vt:lpstr>
      <vt:lpstr>Кириллица. Церковнославянская азбука. 863 год.</vt:lpstr>
      <vt:lpstr>Ъ на конце слов</vt:lpstr>
      <vt:lpstr>   Буква разделительный Ъ  делила строку на слова </vt:lpstr>
      <vt:lpstr>Презентация PowerPoint</vt:lpstr>
      <vt:lpstr>Гражданская азбука. 1710 г.</vt:lpstr>
      <vt:lpstr>Ъ на конце существительных м.р.</vt:lpstr>
      <vt:lpstr>Ъ на конце глаголов мужского рода</vt:lpstr>
      <vt:lpstr>Русский алфавит. 1918 г.</vt:lpstr>
      <vt:lpstr>Буква «Ъ» апостроф</vt:lpstr>
      <vt:lpstr>Презентация PowerPoint</vt:lpstr>
      <vt:lpstr>Презентация PowerPoint</vt:lpstr>
      <vt:lpstr> Мать, отец, дети  </vt:lpstr>
      <vt:lpstr>Домики для пчёл </vt:lpstr>
      <vt:lpstr>Снежная буря </vt:lpstr>
      <vt:lpstr>Презентация PowerPoint</vt:lpstr>
      <vt:lpstr>Закончите дружным ответом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Светлана Александровна Гудкова</cp:lastModifiedBy>
  <cp:revision>66</cp:revision>
  <dcterms:created xsi:type="dcterms:W3CDTF">2013-12-04T14:13:43Z</dcterms:created>
  <dcterms:modified xsi:type="dcterms:W3CDTF">2023-12-10T20:25:52Z</dcterms:modified>
</cp:coreProperties>
</file>