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7" r:id="rId7"/>
    <p:sldId id="262" r:id="rId8"/>
    <p:sldId id="261" r:id="rId9"/>
    <p:sldId id="265" r:id="rId10"/>
    <p:sldId id="260" r:id="rId11"/>
    <p:sldId id="266" r:id="rId12"/>
    <p:sldId id="263" r:id="rId13"/>
    <p:sldId id="269" r:id="rId14"/>
    <p:sldId id="264" r:id="rId15"/>
    <p:sldId id="276" r:id="rId16"/>
    <p:sldId id="271" r:id="rId17"/>
    <p:sldId id="278" r:id="rId18"/>
    <p:sldId id="272" r:id="rId19"/>
    <p:sldId id="279" r:id="rId20"/>
    <p:sldId id="273" r:id="rId21"/>
    <p:sldId id="274" r:id="rId22"/>
    <p:sldId id="280" r:id="rId23"/>
    <p:sldId id="277" r:id="rId24"/>
    <p:sldId id="268" r:id="rId25"/>
    <p:sldId id="281" r:id="rId26"/>
    <p:sldId id="285" r:id="rId27"/>
    <p:sldId id="282" r:id="rId28"/>
    <p:sldId id="283" r:id="rId29"/>
    <p:sldId id="284" r:id="rId30"/>
    <p:sldId id="286" r:id="rId31"/>
    <p:sldId id="288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9.jpe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0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9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0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A645663-94D9-43EC-810A-8A2617CB483B}" type="doc">
      <dgm:prSet loTypeId="urn:microsoft.com/office/officeart/2008/layout/CircularPictureCallout" loCatId="picture" qsTypeId="urn:microsoft.com/office/officeart/2005/8/quickstyle/simple1" qsCatId="simple" csTypeId="urn:microsoft.com/office/officeart/2005/8/colors/accent1_2" csCatId="accent1" phldr="1"/>
      <dgm:spPr/>
    </dgm:pt>
    <dgm:pt modelId="{7C40ABFE-6EE1-470B-BA3D-5073B5A104B4}">
      <dgm:prSet phldrT="[Текст]" phldr="1"/>
      <dgm:spPr/>
      <dgm:t>
        <a:bodyPr/>
        <a:lstStyle/>
        <a:p>
          <a:endParaRPr lang="ru-RU" dirty="0"/>
        </a:p>
      </dgm:t>
    </dgm:pt>
    <dgm:pt modelId="{0A88AEF0-0C9A-48E2-9F3E-B7B4C8D9F0E9}" cxnId="{949CEAB3-DDB5-4929-8B4E-1145987DE666}" type="parTrans">
      <dgm:prSet/>
      <dgm:spPr/>
      <dgm:t>
        <a:bodyPr/>
        <a:lstStyle/>
        <a:p>
          <a:endParaRPr lang="ru-RU"/>
        </a:p>
      </dgm:t>
    </dgm:pt>
    <dgm:pt modelId="{B8EAC454-572E-4918-BC12-3C262E5EB040}" cxnId="{949CEAB3-DDB5-4929-8B4E-1145987DE666}" type="sibTrans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ru-RU"/>
        </a:p>
      </dgm:t>
    </dgm:pt>
    <dgm:pt modelId="{7D045E6B-110E-4EAD-A4E4-34D3895E1FC2}" type="pres">
      <dgm:prSet presAssocID="{0A645663-94D9-43EC-810A-8A2617CB483B}" presName="Name0" presStyleCnt="0">
        <dgm:presLayoutVars>
          <dgm:chMax val="7"/>
          <dgm:chPref val="7"/>
          <dgm:dir/>
        </dgm:presLayoutVars>
      </dgm:prSet>
      <dgm:spPr/>
    </dgm:pt>
    <dgm:pt modelId="{F0F9607A-8F92-4750-BAA1-210AEFAB49A6}" type="pres">
      <dgm:prSet presAssocID="{0A645663-94D9-43EC-810A-8A2617CB483B}" presName="Name1" presStyleCnt="0"/>
      <dgm:spPr/>
    </dgm:pt>
    <dgm:pt modelId="{80AF0CA4-F404-447B-BD9C-4AE6E98AEDD4}" type="pres">
      <dgm:prSet presAssocID="{B8EAC454-572E-4918-BC12-3C262E5EB040}" presName="picture_1" presStyleCnt="0"/>
      <dgm:spPr/>
    </dgm:pt>
    <dgm:pt modelId="{746AA9A7-91B8-458A-83EA-4A0492D99128}" type="pres">
      <dgm:prSet presAssocID="{B8EAC454-572E-4918-BC12-3C262E5EB040}" presName="pictureRepeatNode" presStyleLbl="alignImgPlace1" presStyleIdx="0" presStyleCnt="1" custScaleX="143250" custScaleY="133207" custLinFactNeighborX="-13959" custLinFactNeighborY="-5791"/>
      <dgm:spPr/>
    </dgm:pt>
    <dgm:pt modelId="{DA75A80A-1998-4FA0-8393-92745DC3F441}" type="pres">
      <dgm:prSet presAssocID="{7C40ABFE-6EE1-470B-BA3D-5073B5A104B4}" presName="text_1" presStyleLbl="node1" presStyleIdx="0" presStyleCnt="0">
        <dgm:presLayoutVars>
          <dgm:bulletEnabled val="1"/>
        </dgm:presLayoutVars>
      </dgm:prSet>
      <dgm:spPr/>
    </dgm:pt>
  </dgm:ptLst>
  <dgm:cxnLst>
    <dgm:cxn modelId="{949CEAB3-DDB5-4929-8B4E-1145987DE666}" srcId="{0A645663-94D9-43EC-810A-8A2617CB483B}" destId="{7C40ABFE-6EE1-470B-BA3D-5073B5A104B4}" srcOrd="0" destOrd="0" parTransId="{0A88AEF0-0C9A-48E2-9F3E-B7B4C8D9F0E9}" sibTransId="{B8EAC454-572E-4918-BC12-3C262E5EB040}"/>
    <dgm:cxn modelId="{D08329F2-5F1C-4E63-8D98-7558219141C1}" type="presOf" srcId="{0A645663-94D9-43EC-810A-8A2617CB483B}" destId="{7D045E6B-110E-4EAD-A4E4-34D3895E1FC2}" srcOrd="0" destOrd="0" presId="urn:microsoft.com/office/officeart/2008/layout/CircularPictureCallout"/>
    <dgm:cxn modelId="{03CDCF45-B8FF-4F83-8618-B8E4C77F370D}" type="presOf" srcId="{7C40ABFE-6EE1-470B-BA3D-5073B5A104B4}" destId="{DA75A80A-1998-4FA0-8393-92745DC3F441}" srcOrd="0" destOrd="0" presId="urn:microsoft.com/office/officeart/2008/layout/CircularPictureCallout"/>
    <dgm:cxn modelId="{8104DCD8-EE2D-4B5B-9CDC-24E2D2493559}" type="presOf" srcId="{B8EAC454-572E-4918-BC12-3C262E5EB040}" destId="{746AA9A7-91B8-458A-83EA-4A0492D99128}" srcOrd="0" destOrd="0" presId="urn:microsoft.com/office/officeart/2008/layout/CircularPictureCallout"/>
    <dgm:cxn modelId="{33244292-C271-4BC9-B2F9-F4B55C961AF2}" type="presParOf" srcId="{7D045E6B-110E-4EAD-A4E4-34D3895E1FC2}" destId="{F0F9607A-8F92-4750-BAA1-210AEFAB49A6}" srcOrd="0" destOrd="0" presId="urn:microsoft.com/office/officeart/2008/layout/CircularPictureCallout"/>
    <dgm:cxn modelId="{49899FF5-26C5-4996-9850-339CC8668FBE}" type="presParOf" srcId="{F0F9607A-8F92-4750-BAA1-210AEFAB49A6}" destId="{80AF0CA4-F404-447B-BD9C-4AE6E98AEDD4}" srcOrd="0" destOrd="0" presId="urn:microsoft.com/office/officeart/2008/layout/CircularPictureCallout"/>
    <dgm:cxn modelId="{832B3E76-53BB-4866-A1FC-8D7194E4D167}" type="presParOf" srcId="{80AF0CA4-F404-447B-BD9C-4AE6E98AEDD4}" destId="{746AA9A7-91B8-458A-83EA-4A0492D99128}" srcOrd="0" destOrd="0" presId="urn:microsoft.com/office/officeart/2008/layout/CircularPictureCallout"/>
    <dgm:cxn modelId="{B53E3542-CB06-4C8C-8354-B68E98F5FBBE}" type="presParOf" srcId="{F0F9607A-8F92-4750-BAA1-210AEFAB49A6}" destId="{DA75A80A-1998-4FA0-8393-92745DC3F441}" srcOrd="1" destOrd="0" presId="urn:microsoft.com/office/officeart/2008/layout/CircularPictureCallou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9348AEF-FDD2-44A9-8924-833E254E234B}" type="doc">
      <dgm:prSet loTypeId="urn:microsoft.com/office/officeart/2008/layout/CircularPictureCallout" loCatId="picture" qsTypeId="urn:microsoft.com/office/officeart/2005/8/quickstyle/simple1" qsCatId="simple" csTypeId="urn:microsoft.com/office/officeart/2005/8/colors/accent1_2" csCatId="accent1"/>
      <dgm:spPr/>
    </dgm:pt>
    <dgm:pt modelId="{4E7072CD-C6D1-45C9-8000-E7B827859206}">
      <dgm:prSet phldrT="[Текст]" phldr="1"/>
      <dgm:spPr/>
      <dgm:t>
        <a:bodyPr/>
        <a:lstStyle/>
        <a:p>
          <a:endParaRPr lang="ru-RU"/>
        </a:p>
      </dgm:t>
    </dgm:pt>
    <dgm:pt modelId="{07EB5F52-5EDA-440D-9112-2B8D653A2DFD}" cxnId="{24723E31-E3DB-4D49-ACD3-937DCBB1099A}" type="parTrans">
      <dgm:prSet/>
      <dgm:spPr/>
      <dgm:t>
        <a:bodyPr/>
        <a:lstStyle/>
        <a:p>
          <a:endParaRPr lang="ru-RU"/>
        </a:p>
      </dgm:t>
    </dgm:pt>
    <dgm:pt modelId="{BCEBA95C-4391-4689-8899-48792799CD6D}" cxnId="{24723E31-E3DB-4D49-ACD3-937DCBB1099A}" type="sibTrans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  <dgm:t>
        <a:bodyPr/>
        <a:lstStyle/>
        <a:p>
          <a:endParaRPr lang="ru-RU"/>
        </a:p>
      </dgm:t>
    </dgm:pt>
    <dgm:pt modelId="{76ADBFAB-10A2-4C35-8CAB-2EF9B6BBEB4B}" type="pres">
      <dgm:prSet presAssocID="{D9348AEF-FDD2-44A9-8924-833E254E234B}" presName="Name0" presStyleCnt="0">
        <dgm:presLayoutVars>
          <dgm:chMax val="7"/>
          <dgm:chPref val="7"/>
          <dgm:dir/>
        </dgm:presLayoutVars>
      </dgm:prSet>
      <dgm:spPr/>
    </dgm:pt>
    <dgm:pt modelId="{12E44B16-C83E-4430-838A-22BCEE5599D8}" type="pres">
      <dgm:prSet presAssocID="{D9348AEF-FDD2-44A9-8924-833E254E234B}" presName="Name1" presStyleCnt="0"/>
      <dgm:spPr/>
    </dgm:pt>
    <dgm:pt modelId="{9CBC2EB5-663D-4183-8815-5D60D860586C}" type="pres">
      <dgm:prSet presAssocID="{BCEBA95C-4391-4689-8899-48792799CD6D}" presName="picture_1" presStyleCnt="0"/>
      <dgm:spPr/>
    </dgm:pt>
    <dgm:pt modelId="{90233F81-B2FA-490E-B3C2-DF1A0B4280DE}" type="pres">
      <dgm:prSet presAssocID="{BCEBA95C-4391-4689-8899-48792799CD6D}" presName="pictureRepeatNode" presStyleLbl="alignImgPlace1" presStyleIdx="0" presStyleCnt="1" custLinFactNeighborX="19299" custLinFactNeighborY="50599"/>
      <dgm:spPr/>
    </dgm:pt>
    <dgm:pt modelId="{4FE9B73C-BB29-4280-8003-BF1ACDC9D1D4}" type="pres">
      <dgm:prSet presAssocID="{4E7072CD-C6D1-45C9-8000-E7B827859206}" presName="text_1" presStyleLbl="node1" presStyleIdx="0" presStyleCnt="0">
        <dgm:presLayoutVars>
          <dgm:bulletEnabled val="1"/>
        </dgm:presLayoutVars>
      </dgm:prSet>
      <dgm:spPr/>
    </dgm:pt>
  </dgm:ptLst>
  <dgm:cxnLst>
    <dgm:cxn modelId="{9494D9D6-E392-4685-98D3-71F1E8E02035}" type="presOf" srcId="{D9348AEF-FDD2-44A9-8924-833E254E234B}" destId="{76ADBFAB-10A2-4C35-8CAB-2EF9B6BBEB4B}" srcOrd="0" destOrd="0" presId="urn:microsoft.com/office/officeart/2008/layout/CircularPictureCallout"/>
    <dgm:cxn modelId="{24723E31-E3DB-4D49-ACD3-937DCBB1099A}" srcId="{D9348AEF-FDD2-44A9-8924-833E254E234B}" destId="{4E7072CD-C6D1-45C9-8000-E7B827859206}" srcOrd="0" destOrd="0" parTransId="{07EB5F52-5EDA-440D-9112-2B8D653A2DFD}" sibTransId="{BCEBA95C-4391-4689-8899-48792799CD6D}"/>
    <dgm:cxn modelId="{3C0532B6-8588-4055-812C-3414B8C52EC6}" type="presOf" srcId="{4E7072CD-C6D1-45C9-8000-E7B827859206}" destId="{4FE9B73C-BB29-4280-8003-BF1ACDC9D1D4}" srcOrd="0" destOrd="0" presId="urn:microsoft.com/office/officeart/2008/layout/CircularPictureCallout"/>
    <dgm:cxn modelId="{B9F170CD-BD2A-4536-B2CE-9C51B3356BA7}" type="presOf" srcId="{BCEBA95C-4391-4689-8899-48792799CD6D}" destId="{90233F81-B2FA-490E-B3C2-DF1A0B4280DE}" srcOrd="0" destOrd="0" presId="urn:microsoft.com/office/officeart/2008/layout/CircularPictureCallout"/>
    <dgm:cxn modelId="{A182604C-D756-4172-95ED-93840FF7AC4B}" type="presParOf" srcId="{76ADBFAB-10A2-4C35-8CAB-2EF9B6BBEB4B}" destId="{12E44B16-C83E-4430-838A-22BCEE5599D8}" srcOrd="0" destOrd="0" presId="urn:microsoft.com/office/officeart/2008/layout/CircularPictureCallout"/>
    <dgm:cxn modelId="{83D54110-76E0-46DD-8F81-0F3A9908605D}" type="presParOf" srcId="{12E44B16-C83E-4430-838A-22BCEE5599D8}" destId="{9CBC2EB5-663D-4183-8815-5D60D860586C}" srcOrd="0" destOrd="0" presId="urn:microsoft.com/office/officeart/2008/layout/CircularPictureCallout"/>
    <dgm:cxn modelId="{C3648594-3230-4E94-BAF5-F6F9A9D484E4}" type="presParOf" srcId="{9CBC2EB5-663D-4183-8815-5D60D860586C}" destId="{90233F81-B2FA-490E-B3C2-DF1A0B4280DE}" srcOrd="0" destOrd="0" presId="urn:microsoft.com/office/officeart/2008/layout/CircularPictureCallout"/>
    <dgm:cxn modelId="{95625252-3385-49B2-A8BB-F8E8DEFE3746}" type="presParOf" srcId="{12E44B16-C83E-4430-838A-22BCEE5599D8}" destId="{4FE9B73C-BB29-4280-8003-BF1ACDC9D1D4}" srcOrd="1" destOrd="0" presId="urn:microsoft.com/office/officeart/2008/layout/CircularPictureCallou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6AA9A7-91B8-458A-83EA-4A0492D99128}">
      <dsp:nvSpPr>
        <dsp:cNvPr id="0" name=""/>
        <dsp:cNvSpPr/>
      </dsp:nvSpPr>
      <dsp:spPr>
        <a:xfrm>
          <a:off x="402728" y="0"/>
          <a:ext cx="4001867" cy="3721303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75A80A-1998-4FA0-8393-92745DC3F441}">
      <dsp:nvSpPr>
        <dsp:cNvPr id="0" name=""/>
        <dsp:cNvSpPr/>
      </dsp:nvSpPr>
      <dsp:spPr>
        <a:xfrm>
          <a:off x="1899664" y="1957376"/>
          <a:ext cx="1787919" cy="921896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0" kern="1200" dirty="0"/>
        </a:p>
      </dsp:txBody>
      <dsp:txXfrm>
        <a:off x="1899664" y="1957376"/>
        <a:ext cx="1787919" cy="92189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233F81-B2FA-490E-B3C2-DF1A0B4280DE}">
      <dsp:nvSpPr>
        <dsp:cNvPr id="0" name=""/>
        <dsp:cNvSpPr/>
      </dsp:nvSpPr>
      <dsp:spPr>
        <a:xfrm>
          <a:off x="3168350" y="2286001"/>
          <a:ext cx="4572000" cy="4572000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E9B73C-BB29-4280-8003-BF1ACDC9D1D4}">
      <dsp:nvSpPr>
        <dsp:cNvPr id="0" name=""/>
        <dsp:cNvSpPr/>
      </dsp:nvSpPr>
      <dsp:spPr>
        <a:xfrm>
          <a:off x="3108960" y="3570732"/>
          <a:ext cx="2926080" cy="150876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/>
        </a:p>
      </dsp:txBody>
      <dsp:txXfrm>
        <a:off x="3108960" y="3570732"/>
        <a:ext cx="2926080" cy="15087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CircularPictureCallout">
  <dgm:title val=""/>
  <dgm:desc val=""/>
  <dgm:catLst>
    <dgm:cat type="picture" pri="2000"/>
    <dgm:cat type="pictureconvert" pri="2000"/>
  </dgm:catLst>
  <dgm:sampData>
    <dgm:dataModel>
      <dgm:ptLst>
        <dgm:pt modelId="0" type="doc"/>
        <dgm:pt modelId="1"/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2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axis="ch" ptType="node" func="cnt" op="lte" val="1">
          <dgm:constrLst>
            <dgm:constr type="h" for="ch" forName="picture_1" refType="h"/>
            <dgm:constr type="w" for="ch" forName="picture_1" refType="h" refFor="ch" refForName="picture_1" op="equ"/>
            <dgm:constr type="l" for="ch" forName="picture_1"/>
            <dgm:constr type="t" for="ch" forName="picture_1"/>
            <dgm:constr type="w" for="ch" forName="text_1" refType="w" refFor="ch" refForName="picture_1" fact="0.64"/>
            <dgm:constr type="h" for="ch" forName="text_1" refType="h" refFor="ch" refForName="picture_1" fact="0.33"/>
            <dgm:constr type="l" for="ch" forName="text_1" refType="w" refFor="ch" refForName="picture_1" fact="0.18"/>
            <dgm:constr type="t" for="ch" forName="text_1" refType="h" refFor="ch" refForName="picture_1" fact="0.531"/>
          </dgm:constrLst>
        </dgm:if>
        <dgm:if name="Name4" axis="ch" ptType="node" func="cnt" op="lte" val="2">
          <dgm:choose name="Name5">
            <dgm:if name="Name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l" for="ch" forName="picture_2" refType="w" refFor="ch" refForName="picture_1" fact="1.21"/>
                <dgm:constr type="ctrY" for="ch" forName="picture_2" refType="h" refFor="ch" refForName="picture_1" fact="0.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if>
            <dgm:else name="Name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else>
          </dgm:choose>
        </dgm:if>
        <dgm:if name="Name8" axis="ch" ptType="node" func="cnt" op="lte" val="3">
          <dgm:choose name="Name9">
            <dgm:if name="Name10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l" for="ch" forName="picture_2" refType="w" refFor="ch" refForName="picture_1" fact="1.21"/>
                <dgm:constr type="ctrY" for="ch" forName="picture_2" refType="h" refFor="ch" refForName="picture_1" fact="0.18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l" for="ch" forName="picture_3" refType="w" refFor="ch" refForName="picture_1" fact="1.21"/>
                <dgm:constr type="ctrY" for="ch" forName="picture_3" refType="h" refFor="ch" refForName="picture_1" fact="0.812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if>
            <dgm:else name="Name11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18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812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else>
          </dgm:choose>
        </dgm:if>
        <dgm:if name="Name12" axis="ch" ptType="node" func="cnt" op="lte" val="4">
          <dgm:choose name="Name13">
            <dgm:if name="Name14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l" for="ch" forName="picture_2" refType="w" refFor="ch" refForName="picture_1" fact="1.354"/>
                <dgm:constr type="ctrY" for="ch" forName="picture_2" refType="h" refFor="ch" refForName="picture_1" fact="0.1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l" for="ch" forName="picture_3" refType="w" refFor="ch" refForName="picture_1" fact="1.21"/>
                <dgm:constr type="ctrY" for="ch" forName="picture_3" refType="h" refFor="ch" refForName="picture_1" fact="0.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l" for="ch" forName="picture_4" refType="w" refFor="ch" refForName="picture_1" fact="1.354"/>
                <dgm:constr type="ctrY" for="ch" forName="picture_4" refType="h" refFor="ch" refForName="picture_1" fact="0.8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if>
            <dgm:else name="Name15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r" for="ch" forName="picture_2" refType="w"/>
                <dgm:constr type="rOff" for="ch" forName="picture_2" refType="w" refFor="ch" refForName="picture_1" fact="-1.354"/>
                <dgm:constr type="ctrY" for="ch" forName="picture_2" refType="h" refFor="ch" refForName="picture_1" fact="0.1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r" for="ch" forName="picture_4" refType="w"/>
                <dgm:constr type="rOff" for="ch" forName="picture_4" refType="w" refFor="ch" refForName="picture_1" fact="-1.354"/>
                <dgm:constr type="ctrY" for="ch" forName="picture_4" refType="h" refFor="ch" refForName="picture_1" fact="0.8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else>
          </dgm:choose>
        </dgm:if>
        <dgm:if name="Name16" axis="ch" ptType="node" func="cnt" op="lte" val="5">
          <dgm:choose name="Name17">
            <dgm:if name="Name18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l" for="ch" forName="picture_2" refType="w" refFor="ch" refForName="picture_1" fact="1.375"/>
                <dgm:constr type="ctrY" for="ch" forName="picture_2" refType="h" refFor="ch" refForName="picture_1" fact="0.11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l" for="ch" forName="picture_3" refType="w" refFor="ch" refForName="picture_1" fact="1.21"/>
                <dgm:constr type="ctrY" for="ch" forName="picture_3" refType="h" refFor="ch" refForName="picture_1" fact="0.353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l" for="ch" forName="picture_4" refType="w" refFor="ch" refForName="picture_1" fact="1.21"/>
                <dgm:constr type="ctrY" for="ch" forName="picture_4" refType="h" refFor="ch" refForName="picture_1" fact="0.647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l" for="ch" forName="picture_5" refType="w" refFor="ch" refForName="picture_1" fact="1.375"/>
                <dgm:constr type="ctrY" for="ch" forName="picture_5" refType="h" refFor="ch" refForName="picture_1" fact="0.8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if>
            <dgm:else name="Name19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r" for="ch" forName="picture_2" refType="w"/>
                <dgm:constr type="rOff" for="ch" forName="picture_2" refType="w" refFor="ch" refForName="picture_1" fact="-1.375"/>
                <dgm:constr type="ctrY" for="ch" forName="picture_2" refType="h" refFor="ch" refForName="picture_1" fact="0.11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353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647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r" for="ch" forName="picture_5" refType="w"/>
                <dgm:constr type="rOff" for="ch" forName="picture_5" refType="w" refFor="ch" refForName="picture_1" fact="-1.375"/>
                <dgm:constr type="ctrY" for="ch" forName="picture_5" refType="h" refFor="ch" refForName="picture_1" fact="0.8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else>
          </dgm:choose>
        </dgm:if>
        <dgm:if name="Name20" axis="ch" ptType="node" func="cnt" op="lte" val="6">
          <dgm:choose name="Name21">
            <dgm:if name="Name22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l" for="ch" forName="picture_2" refType="w" refFor="ch" refForName="picture_1" fact="1.4238"/>
                <dgm:constr type="ctrY" for="ch" forName="picture_2" refType="h" refFor="ch" refForName="picture_1" fact="0.09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l" for="ch" forName="picture_3" refType="w" refFor="ch" refForName="picture_1" fact="1.2667"/>
                <dgm:constr type="ctrY" for="ch" forName="picture_3" refType="h" refFor="ch" refForName="picture_1" fact="0.261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l" for="ch" forName="picture_4" refType="w" refFor="ch" refForName="picture_1" fact="1.21"/>
                <dgm:constr type="ctrY" for="ch" forName="picture_4" refType="h" refFor="ch" refForName="picture_1" fact="0.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l" for="ch" forName="picture_5" refType="w" refFor="ch" refForName="picture_1" fact="1.2667"/>
                <dgm:constr type="ctrY" for="ch" forName="picture_5" refType="h" refFor="ch" refForName="picture_1" fact="0.73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l" for="ch" forName="picture_6" refType="w" refFor="ch" refForName="picture_1" fact="1.4238"/>
                <dgm:constr type="ctrY" for="ch" forName="picture_6" refType="h" refFor="ch" refForName="picture_1" fact="0.91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if>
            <dgm:else name="Name23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r" for="ch" forName="picture_2" refType="w"/>
                <dgm:constr type="rOff" for="ch" forName="picture_2" refType="w" refFor="ch" refForName="picture_1" fact="-1.4238"/>
                <dgm:constr type="ctrY" for="ch" forName="picture_2" refType="h" refFor="ch" refForName="picture_1" fact="0.09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r" for="ch" forName="picture_3" refType="w"/>
                <dgm:constr type="rOff" for="ch" forName="picture_3" refType="w" refFor="ch" refForName="picture_1" fact="-1.2667"/>
                <dgm:constr type="ctrY" for="ch" forName="picture_3" refType="h" refFor="ch" refForName="picture_1" fact="0.261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r" for="ch" forName="picture_5" refType="w"/>
                <dgm:constr type="rOff" for="ch" forName="picture_5" refType="w" refFor="ch" refForName="picture_1" fact="-1.2667"/>
                <dgm:constr type="ctrY" for="ch" forName="picture_5" refType="h" refFor="ch" refForName="picture_1" fact="0.73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r" for="ch" forName="picture_6" refType="w"/>
                <dgm:constr type="rOff" for="ch" forName="picture_6" refType="w" refFor="ch" refForName="picture_1" fact="-1.4238"/>
                <dgm:constr type="ctrY" for="ch" forName="picture_6" refType="h" refFor="ch" refForName="picture_1" fact="0.91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else>
          </dgm:choose>
        </dgm:if>
        <dgm:else name="Name24">
          <dgm:choose name="Name25">
            <dgm:if name="Name2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l" for="ch" forName="picture_2" refType="w" refFor="ch" refForName="picture_1" fact="1.4363"/>
                <dgm:constr type="ctrY" for="ch" forName="picture_2" refType="h" refFor="ch" refForName="picture_1" fact="0.0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l" for="ch" forName="picture_3" refType="w" refFor="ch" refForName="picture_1" fact="1.2898"/>
                <dgm:constr type="ctrY" for="ch" forName="picture_3" refType="h" refFor="ch" refForName="picture_1" fact="0.227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l" for="ch" forName="picture_4" refType="w" refFor="ch" refForName="picture_1" fact="1.21"/>
                <dgm:constr type="ctrY" for="ch" forName="picture_4" refType="h" refFor="ch" refForName="picture_1" fact="0.40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l" for="ch" forName="picture_5" refType="w" refFor="ch" refForName="picture_1" fact="1.21"/>
                <dgm:constr type="ctrY" for="ch" forName="picture_5" refType="h" refFor="ch" refForName="picture_1" fact="0.595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l" for="ch" forName="picture_6" refType="w" refFor="ch" refForName="picture_1" fact="1.2898"/>
                <dgm:constr type="ctrY" for="ch" forName="picture_6" refType="h" refFor="ch" refForName="picture_1" fact="0.773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l" for="ch" forName="picture_7" refType="w" refFor="ch" refForName="picture_1" fact="1.4363"/>
                <dgm:constr type="ctrY" for="ch" forName="picture_7" refType="h" refFor="ch" refForName="picture_1" fact="0.925"/>
                <dgm:constr type="l" for="ch" forName="line_7" refType="ctrX" refFor="ch" refForName="picture_1"/>
                <dgm:constr type="h" for="ch" forName="line_7"/>
                <dgm:constr type="r" for="ch" forName="line_7" refType="ctrX" refFor="ch" refForName="picture_7"/>
                <dgm:constr type="ctrY" for="ch" forName="line_7" refType="ctrY" refFor="ch" refForName="picture_7"/>
                <dgm:constr type="r" for="ch" forName="textparent_7" refType="w"/>
                <dgm:constr type="h" for="ch" forName="textparent_7" refType="h" refFor="ch" refForName="picture_7"/>
                <dgm:constr type="l" for="ch" forName="textparent_7" refType="r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if>
            <dgm:else name="Name2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r" for="ch" forName="picture_2" refType="w"/>
                <dgm:constr type="rOff" for="ch" forName="picture_2" refType="w" refFor="ch" refForName="picture_1" fact="-1.4363"/>
                <dgm:constr type="ctrY" for="ch" forName="picture_2" refType="h" refFor="ch" refForName="picture_1" fact="0.0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r" for="ch" forName="picture_3" refType="w"/>
                <dgm:constr type="rOff" for="ch" forName="picture_3" refType="w" refFor="ch" refForName="picture_1" fact="-1.2898"/>
                <dgm:constr type="ctrY" for="ch" forName="picture_3" refType="h" refFor="ch" refForName="picture_1" fact="0.227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40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r" for="ch" forName="picture_5" refType="w"/>
                <dgm:constr type="rOff" for="ch" forName="picture_5" refType="w" refFor="ch" refForName="picture_1" fact="-1.21"/>
                <dgm:constr type="ctrY" for="ch" forName="picture_5" refType="h" refFor="ch" refForName="picture_1" fact="0.595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r" for="ch" forName="picture_6" refType="w"/>
                <dgm:constr type="rOff" for="ch" forName="picture_6" refType="w" refFor="ch" refForName="picture_1" fact="-1.2898"/>
                <dgm:constr type="ctrY" for="ch" forName="picture_6" refType="h" refFor="ch" refForName="picture_1" fact="0.773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r" for="ch" forName="picture_7" refType="w"/>
                <dgm:constr type="rOff" for="ch" forName="picture_7" refType="w" refFor="ch" refForName="picture_1" fact="-1.4363"/>
                <dgm:constr type="ctrY" for="ch" forName="picture_7" refType="h" refFor="ch" refForName="picture_1" fact="0.925"/>
                <dgm:constr type="r" for="ch" forName="line_7" refType="ctrX" refFor="ch" refForName="picture_1"/>
                <dgm:constr type="h" for="ch" forName="line_7"/>
                <dgm:constr type="l" for="ch" forName="line_7" refType="ctrX" refFor="ch" refForName="picture_7"/>
                <dgm:constr type="ctrY" for="ch" forName="line_7" refType="ctrY" refFor="ch" refForName="picture_7"/>
                <dgm:constr type="l" for="ch" forName="textparent_7"/>
                <dgm:constr type="h" for="ch" forName="textparent_7" refType="h" refFor="ch" refForName="picture_7"/>
                <dgm:constr type="r" for="ch" forName="textparent_7" refType="l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else>
          </dgm:choose>
        </dgm:else>
      </dgm:choose>
      <dgm:forEach name="wrapper" axis="self" ptType="parTrans">
        <dgm:forEach name="wrapper2" axis="self" ptType="sibTrans" st="2">
          <dgm:forEach name="pictureRepeat" axis="self">
            <dgm:layoutNode name="pictureRepeatNode" styleLbl="alignImgPlace1">
              <dgm:alg type="sp"/>
              <dgm:shape xmlns:r="http://schemas.openxmlformats.org/officeDocument/2006/relationships" type="ellipse" r:blip="" blipPhldr="1">
                <dgm:adjLst/>
              </dgm:shape>
              <dgm:presOf axis="self"/>
            </dgm:layoutNode>
          </dgm:forEach>
        </dgm:forEach>
      </dgm:forEach>
      <dgm:forEach name="Name28" axis="ch" ptType="sibTrans" hideLastTrans="0" cnt="1">
        <dgm:layoutNode name="picture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9" ref="pictureRepeat"/>
        </dgm:layoutNode>
      </dgm:forEach>
      <dgm:forEach name="Name30" axis="ch" ptType="node" cnt="1">
        <dgm:layoutNode name="text_1" styleLbl="node1">
          <dgm:varLst>
            <dgm:bulletEnabled val="1"/>
          </dgm:varLst>
          <dgm:alg type="tx">
            <dgm:param type="parTxRTLAlign" val="r"/>
            <dgm:param type="shpTxRTLAlignCh" val="r"/>
            <dgm:param type="txAnchorVertCh" val="b"/>
            <dgm:param type="txAnchorVert" val="b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65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</dgm:forEach>
      <dgm:forEach name="Name31" axis="ch" ptType="sibTrans" hideLastTrans="0" st="2" cnt="1">
        <dgm:layoutNode name="picture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2" ref="pictureRepeat"/>
        </dgm:layoutNode>
      </dgm:forEach>
      <dgm:forEach name="Name33" axis="ch" ptType="node" st="2" cnt="1">
        <dgm:layoutNode name="line_2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2">
          <dgm:choose name="Name34">
            <dgm:if name="Name35" func="var" arg="dir" op="equ" val="norm">
              <dgm:alg type="lin">
                <dgm:param type="horzAlign" val="l"/>
              </dgm:alg>
            </dgm:if>
            <dgm:else name="Name36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2" refType="w"/>
            <dgm:constr type="h" for="ch" forName="text_2" refType="h"/>
          </dgm:constrLst>
          <dgm:presOf/>
          <dgm:layoutNode name="text_2" styleLbl="revTx">
            <dgm:varLst>
              <dgm:bulletEnabled val="1"/>
            </dgm:varLst>
            <dgm:choose name="Name37">
              <dgm:if name="Name38" func="var" arg="dir" op="equ" val="norm">
                <dgm:alg type="tx">
                  <dgm:param type="parTxLTRAlign" val="l"/>
                  <dgm:param type="parTxRTLAlign" val="r"/>
                  <dgm:param type="shpTxLTRAlignCh" val="l"/>
                  <dgm:param type="shpTxRTLAlignCh" val="r"/>
                </dgm:alg>
              </dgm:if>
              <dgm:else name="Name39">
                <dgm:alg type="tx">
                  <dgm:param type="parTxLTRAlign" val="r"/>
                  <dgm:param type="parTxRTLAlign" val="r"/>
                  <dgm:param type="shpTxLTRAlignCh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0" axis="ch" ptType="sibTrans" hideLastTrans="0" st="3" cnt="1">
        <dgm:layoutNode name="picture_3">
          <dgm:alg type="sp"/>
          <dgm:shape xmlns:r="http://schemas.openxmlformats.org/officeDocument/2006/relationships" r:blip="">
            <dgm:adjLst/>
          </dgm:shape>
          <dgm:presOf/>
          <dgm:constrLst/>
          <dgm:forEach name="Name41" ref="pictureRepeat"/>
        </dgm:layoutNode>
      </dgm:forEach>
      <dgm:forEach name="Name42" axis="ch" ptType="node" st="3" cnt="1">
        <dgm:layoutNode name="line_3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3">
          <dgm:choose name="Name43">
            <dgm:if name="Name44" func="var" arg="dir" op="equ" val="norm">
              <dgm:alg type="lin">
                <dgm:param type="horzAlign" val="l"/>
              </dgm:alg>
            </dgm:if>
            <dgm:else name="Name45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3" refType="w"/>
            <dgm:constr type="h" for="ch" forName="text_3" refType="h"/>
          </dgm:constrLst>
          <dgm:presOf/>
          <dgm:layoutNode name="text_3" styleLbl="revTx">
            <dgm:varLst>
              <dgm:bulletEnabled val="1"/>
            </dgm:varLst>
            <dgm:choose name="Name46">
              <dgm:if name="Name47" func="var" arg="dir" op="equ" val="norm">
                <dgm:alg type="tx">
                  <dgm:param type="parTxLTRAlign" val="l"/>
                  <dgm:param type="parTxRTLAlign" val="r"/>
                  <dgm:param type="shpTxLTRAlignCh" val="l"/>
                  <dgm:param type="shpTxRTLAlignCh" val="r"/>
                </dgm:alg>
              </dgm:if>
              <dgm:else name="Name48">
                <dgm:alg type="tx">
                  <dgm:param type="parTxLTRAlign" val="r"/>
                  <dgm:param type="parTxRTLAlign" val="r"/>
                  <dgm:param type="shpTxLTRAlignCh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9" axis="ch" ptType="sibTrans" hideLastTrans="0" st="4" cnt="1">
        <dgm:layoutNode name="picture_4">
          <dgm:alg type="sp"/>
          <dgm:shape xmlns:r="http://schemas.openxmlformats.org/officeDocument/2006/relationships" r:blip="">
            <dgm:adjLst/>
          </dgm:shape>
          <dgm:presOf/>
          <dgm:constrLst/>
          <dgm:forEach name="Name50" ref="pictureRepeat"/>
        </dgm:layoutNode>
      </dgm:forEach>
      <dgm:forEach name="Name51" axis="ch" ptType="node" st="4" cnt="1">
        <dgm:layoutNode name="line_4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4">
          <dgm:choose name="Name52">
            <dgm:if name="Name53" func="var" arg="dir" op="equ" val="norm">
              <dgm:alg type="lin">
                <dgm:param type="horzAlign" val="l"/>
              </dgm:alg>
            </dgm:if>
            <dgm:else name="Name54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4" refType="w"/>
            <dgm:constr type="h" for="ch" forName="text_4" refType="h"/>
          </dgm:constrLst>
          <dgm:presOf/>
          <dgm:layoutNode name="text_4" styleLbl="revTx">
            <dgm:varLst>
              <dgm:bulletEnabled val="1"/>
            </dgm:varLst>
            <dgm:choose name="Name55">
              <dgm:if name="Name56" func="var" arg="dir" op="equ" val="norm">
                <dgm:alg type="tx">
                  <dgm:param type="parTxLTRAlign" val="l"/>
                  <dgm:param type="parTxRTLAlign" val="r"/>
                  <dgm:param type="shpTxLTRAlignCh" val="l"/>
                  <dgm:param type="shpTxRTLAlignCh" val="r"/>
                </dgm:alg>
              </dgm:if>
              <dgm:else name="Name57">
                <dgm:alg type="tx">
                  <dgm:param type="parTxLTRAlign" val="r"/>
                  <dgm:param type="parTxRTLAlign" val="r"/>
                  <dgm:param type="shpTxLTRAlignCh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58" axis="ch" ptType="sibTrans" hideLastTrans="0" st="5" cnt="1">
        <dgm:layoutNode name="picture_5">
          <dgm:alg type="sp"/>
          <dgm:shape xmlns:r="http://schemas.openxmlformats.org/officeDocument/2006/relationships" r:blip="">
            <dgm:adjLst/>
          </dgm:shape>
          <dgm:presOf/>
          <dgm:constrLst/>
          <dgm:forEach name="Name59" ref="pictureRepeat"/>
        </dgm:layoutNode>
      </dgm:forEach>
      <dgm:forEach name="Name60" axis="ch" ptType="node" st="5" cnt="1">
        <dgm:layoutNode name="line_5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5">
          <dgm:choose name="Name61">
            <dgm:if name="Name62" func="var" arg="dir" op="equ" val="norm">
              <dgm:alg type="lin">
                <dgm:param type="horzAlign" val="l"/>
              </dgm:alg>
            </dgm:if>
            <dgm:else name="Name63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5" refType="w"/>
            <dgm:constr type="h" for="ch" forName="text_5" refType="h"/>
          </dgm:constrLst>
          <dgm:presOf/>
          <dgm:layoutNode name="text_5" styleLbl="revTx">
            <dgm:varLst>
              <dgm:bulletEnabled val="1"/>
            </dgm:varLst>
            <dgm:choose name="Name64">
              <dgm:if name="Name65" func="var" arg="dir" op="equ" val="norm">
                <dgm:alg type="tx">
                  <dgm:param type="parTxLTRAlign" val="l"/>
                  <dgm:param type="parTxRTLAlign" val="r"/>
                  <dgm:param type="shpTxLTRAlignCh" val="l"/>
                  <dgm:param type="shpTxRTLAlignCh" val="r"/>
                </dgm:alg>
              </dgm:if>
              <dgm:else name="Name66">
                <dgm:alg type="tx">
                  <dgm:param type="parTxLTRAlign" val="r"/>
                  <dgm:param type="parTxRTLAlign" val="r"/>
                  <dgm:param type="shpTxLTRAlignCh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67" axis="ch" ptType="sibTrans" hideLastTrans="0" st="6" cnt="1">
        <dgm:layoutNode name="picture_6">
          <dgm:alg type="sp"/>
          <dgm:shape xmlns:r="http://schemas.openxmlformats.org/officeDocument/2006/relationships" r:blip="">
            <dgm:adjLst/>
          </dgm:shape>
          <dgm:presOf/>
          <dgm:constrLst/>
          <dgm:forEach name="Name68" ref="pictureRepeat"/>
        </dgm:layoutNode>
      </dgm:forEach>
      <dgm:forEach name="Name69" axis="ch" ptType="node" st="6" cnt="1">
        <dgm:layoutNode name="line_6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6">
          <dgm:choose name="Name70">
            <dgm:if name="Name71" func="var" arg="dir" op="equ" val="norm">
              <dgm:alg type="lin">
                <dgm:param type="horzAlign" val="l"/>
              </dgm:alg>
            </dgm:if>
            <dgm:else name="Name72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6" refType="w"/>
            <dgm:constr type="h" for="ch" forName="text_6" refType="h"/>
          </dgm:constrLst>
          <dgm:presOf/>
          <dgm:layoutNode name="text_6" styleLbl="revTx">
            <dgm:varLst>
              <dgm:bulletEnabled val="1"/>
            </dgm:varLst>
            <dgm:choose name="Name73">
              <dgm:if name="Name74" func="var" arg="dir" op="equ" val="norm">
                <dgm:alg type="tx">
                  <dgm:param type="parTxLTRAlign" val="l"/>
                  <dgm:param type="parTxRTLAlign" val="r"/>
                  <dgm:param type="shpTxLTRAlignCh" val="l"/>
                  <dgm:param type="shpTxRTLAlignCh" val="r"/>
                </dgm:alg>
              </dgm:if>
              <dgm:else name="Name75">
                <dgm:alg type="tx">
                  <dgm:param type="parTxLTRAlign" val="r"/>
                  <dgm:param type="parTxRTLAlign" val="r"/>
                  <dgm:param type="shpTxLTRAlignCh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76" axis="ch" ptType="sibTrans" hideLastTrans="0" st="7" cnt="1">
        <dgm:layoutNode name="picture_7">
          <dgm:alg type="sp"/>
          <dgm:shape xmlns:r="http://schemas.openxmlformats.org/officeDocument/2006/relationships" r:blip="">
            <dgm:adjLst/>
          </dgm:shape>
          <dgm:presOf/>
          <dgm:constrLst/>
          <dgm:forEach name="Name77" ref="pictureRepeat"/>
        </dgm:layoutNode>
      </dgm:forEach>
      <dgm:forEach name="Name78" axis="ch" ptType="node" st="7" cnt="1">
        <dgm:layoutNode name="line_7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7">
          <dgm:choose name="Name79">
            <dgm:if name="Name80" func="var" arg="dir" op="equ" val="norm">
              <dgm:alg type="lin">
                <dgm:param type="horzAlign" val="l"/>
              </dgm:alg>
            </dgm:if>
            <dgm:else name="Name81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7" refType="w"/>
            <dgm:constr type="h" for="ch" forName="text_7" refType="h"/>
          </dgm:constrLst>
          <dgm:presOf/>
          <dgm:layoutNode name="text_7" styleLbl="revTx">
            <dgm:varLst>
              <dgm:bulletEnabled val="1"/>
            </dgm:varLst>
            <dgm:choose name="Name82">
              <dgm:if name="Name83" func="var" arg="dir" op="equ" val="norm">
                <dgm:alg type="tx">
                  <dgm:param type="parTxLTRAlign" val="l"/>
                  <dgm:param type="parTxRTLAlign" val="r"/>
                  <dgm:param type="shpTxLTRAlignCh" val="l"/>
                  <dgm:param type="shpTxRTLAlignCh" val="r"/>
                </dgm:alg>
              </dgm:if>
              <dgm:else name="Name84">
                <dgm:alg type="tx">
                  <dgm:param type="parTxLTRAlign" val="r"/>
                  <dgm:param type="parTxRTLAlign" val="r"/>
                  <dgm:param type="shpTxLTRAlignCh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CircularPictureCallout">
  <dgm:title val=""/>
  <dgm:desc val=""/>
  <dgm:catLst>
    <dgm:cat type="picture" pri="2000"/>
    <dgm:cat type="pictureconvert" pri="2000"/>
  </dgm:catLst>
  <dgm:sampData>
    <dgm:dataModel>
      <dgm:ptLst>
        <dgm:pt modelId="0" type="doc"/>
        <dgm:pt modelId="1"/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2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axis="ch" ptType="node" func="cnt" op="lte" val="1">
          <dgm:constrLst>
            <dgm:constr type="h" for="ch" forName="picture_1" refType="h"/>
            <dgm:constr type="w" for="ch" forName="picture_1" refType="h" refFor="ch" refForName="picture_1" op="equ"/>
            <dgm:constr type="l" for="ch" forName="picture_1"/>
            <dgm:constr type="t" for="ch" forName="picture_1"/>
            <dgm:constr type="w" for="ch" forName="text_1" refType="w" refFor="ch" refForName="picture_1" fact="0.64"/>
            <dgm:constr type="h" for="ch" forName="text_1" refType="h" refFor="ch" refForName="picture_1" fact="0.33"/>
            <dgm:constr type="l" for="ch" forName="text_1" refType="w" refFor="ch" refForName="picture_1" fact="0.18"/>
            <dgm:constr type="t" for="ch" forName="text_1" refType="h" refFor="ch" refForName="picture_1" fact="0.531"/>
          </dgm:constrLst>
        </dgm:if>
        <dgm:if name="Name4" axis="ch" ptType="node" func="cnt" op="lte" val="2">
          <dgm:choose name="Name5">
            <dgm:if name="Name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l" for="ch" forName="picture_2" refType="w" refFor="ch" refForName="picture_1" fact="1.21"/>
                <dgm:constr type="ctrY" for="ch" forName="picture_2" refType="h" refFor="ch" refForName="picture_1" fact="0.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if>
            <dgm:else name="Name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else>
          </dgm:choose>
        </dgm:if>
        <dgm:if name="Name8" axis="ch" ptType="node" func="cnt" op="lte" val="3">
          <dgm:choose name="Name9">
            <dgm:if name="Name10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l" for="ch" forName="picture_2" refType="w" refFor="ch" refForName="picture_1" fact="1.21"/>
                <dgm:constr type="ctrY" for="ch" forName="picture_2" refType="h" refFor="ch" refForName="picture_1" fact="0.18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l" for="ch" forName="picture_3" refType="w" refFor="ch" refForName="picture_1" fact="1.21"/>
                <dgm:constr type="ctrY" for="ch" forName="picture_3" refType="h" refFor="ch" refForName="picture_1" fact="0.812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if>
            <dgm:else name="Name11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18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812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else>
          </dgm:choose>
        </dgm:if>
        <dgm:if name="Name12" axis="ch" ptType="node" func="cnt" op="lte" val="4">
          <dgm:choose name="Name13">
            <dgm:if name="Name14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l" for="ch" forName="picture_2" refType="w" refFor="ch" refForName="picture_1" fact="1.354"/>
                <dgm:constr type="ctrY" for="ch" forName="picture_2" refType="h" refFor="ch" refForName="picture_1" fact="0.1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l" for="ch" forName="picture_3" refType="w" refFor="ch" refForName="picture_1" fact="1.21"/>
                <dgm:constr type="ctrY" for="ch" forName="picture_3" refType="h" refFor="ch" refForName="picture_1" fact="0.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l" for="ch" forName="picture_4" refType="w" refFor="ch" refForName="picture_1" fact="1.354"/>
                <dgm:constr type="ctrY" for="ch" forName="picture_4" refType="h" refFor="ch" refForName="picture_1" fact="0.8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if>
            <dgm:else name="Name15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r" for="ch" forName="picture_2" refType="w"/>
                <dgm:constr type="rOff" for="ch" forName="picture_2" refType="w" refFor="ch" refForName="picture_1" fact="-1.354"/>
                <dgm:constr type="ctrY" for="ch" forName="picture_2" refType="h" refFor="ch" refForName="picture_1" fact="0.1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r" for="ch" forName="picture_4" refType="w"/>
                <dgm:constr type="rOff" for="ch" forName="picture_4" refType="w" refFor="ch" refForName="picture_1" fact="-1.354"/>
                <dgm:constr type="ctrY" for="ch" forName="picture_4" refType="h" refFor="ch" refForName="picture_1" fact="0.8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else>
          </dgm:choose>
        </dgm:if>
        <dgm:if name="Name16" axis="ch" ptType="node" func="cnt" op="lte" val="5">
          <dgm:choose name="Name17">
            <dgm:if name="Name18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l" for="ch" forName="picture_2" refType="w" refFor="ch" refForName="picture_1" fact="1.375"/>
                <dgm:constr type="ctrY" for="ch" forName="picture_2" refType="h" refFor="ch" refForName="picture_1" fact="0.11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l" for="ch" forName="picture_3" refType="w" refFor="ch" refForName="picture_1" fact="1.21"/>
                <dgm:constr type="ctrY" for="ch" forName="picture_3" refType="h" refFor="ch" refForName="picture_1" fact="0.353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l" for="ch" forName="picture_4" refType="w" refFor="ch" refForName="picture_1" fact="1.21"/>
                <dgm:constr type="ctrY" for="ch" forName="picture_4" refType="h" refFor="ch" refForName="picture_1" fact="0.647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l" for="ch" forName="picture_5" refType="w" refFor="ch" refForName="picture_1" fact="1.375"/>
                <dgm:constr type="ctrY" for="ch" forName="picture_5" refType="h" refFor="ch" refForName="picture_1" fact="0.8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if>
            <dgm:else name="Name19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r" for="ch" forName="picture_2" refType="w"/>
                <dgm:constr type="rOff" for="ch" forName="picture_2" refType="w" refFor="ch" refForName="picture_1" fact="-1.375"/>
                <dgm:constr type="ctrY" for="ch" forName="picture_2" refType="h" refFor="ch" refForName="picture_1" fact="0.11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353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647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r" for="ch" forName="picture_5" refType="w"/>
                <dgm:constr type="rOff" for="ch" forName="picture_5" refType="w" refFor="ch" refForName="picture_1" fact="-1.375"/>
                <dgm:constr type="ctrY" for="ch" forName="picture_5" refType="h" refFor="ch" refForName="picture_1" fact="0.8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else>
          </dgm:choose>
        </dgm:if>
        <dgm:if name="Name20" axis="ch" ptType="node" func="cnt" op="lte" val="6">
          <dgm:choose name="Name21">
            <dgm:if name="Name22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l" for="ch" forName="picture_2" refType="w" refFor="ch" refForName="picture_1" fact="1.4238"/>
                <dgm:constr type="ctrY" for="ch" forName="picture_2" refType="h" refFor="ch" refForName="picture_1" fact="0.09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l" for="ch" forName="picture_3" refType="w" refFor="ch" refForName="picture_1" fact="1.2667"/>
                <dgm:constr type="ctrY" for="ch" forName="picture_3" refType="h" refFor="ch" refForName="picture_1" fact="0.261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l" for="ch" forName="picture_4" refType="w" refFor="ch" refForName="picture_1" fact="1.21"/>
                <dgm:constr type="ctrY" for="ch" forName="picture_4" refType="h" refFor="ch" refForName="picture_1" fact="0.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l" for="ch" forName="picture_5" refType="w" refFor="ch" refForName="picture_1" fact="1.2667"/>
                <dgm:constr type="ctrY" for="ch" forName="picture_5" refType="h" refFor="ch" refForName="picture_1" fact="0.73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l" for="ch" forName="picture_6" refType="w" refFor="ch" refForName="picture_1" fact="1.4238"/>
                <dgm:constr type="ctrY" for="ch" forName="picture_6" refType="h" refFor="ch" refForName="picture_1" fact="0.91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if>
            <dgm:else name="Name23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r" for="ch" forName="picture_2" refType="w"/>
                <dgm:constr type="rOff" for="ch" forName="picture_2" refType="w" refFor="ch" refForName="picture_1" fact="-1.4238"/>
                <dgm:constr type="ctrY" for="ch" forName="picture_2" refType="h" refFor="ch" refForName="picture_1" fact="0.09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r" for="ch" forName="picture_3" refType="w"/>
                <dgm:constr type="rOff" for="ch" forName="picture_3" refType="w" refFor="ch" refForName="picture_1" fact="-1.2667"/>
                <dgm:constr type="ctrY" for="ch" forName="picture_3" refType="h" refFor="ch" refForName="picture_1" fact="0.261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r" for="ch" forName="picture_5" refType="w"/>
                <dgm:constr type="rOff" for="ch" forName="picture_5" refType="w" refFor="ch" refForName="picture_1" fact="-1.2667"/>
                <dgm:constr type="ctrY" for="ch" forName="picture_5" refType="h" refFor="ch" refForName="picture_1" fact="0.73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r" for="ch" forName="picture_6" refType="w"/>
                <dgm:constr type="rOff" for="ch" forName="picture_6" refType="w" refFor="ch" refForName="picture_1" fact="-1.4238"/>
                <dgm:constr type="ctrY" for="ch" forName="picture_6" refType="h" refFor="ch" refForName="picture_1" fact="0.91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else>
          </dgm:choose>
        </dgm:if>
        <dgm:else name="Name24">
          <dgm:choose name="Name25">
            <dgm:if name="Name2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l" for="ch" forName="picture_2" refType="w" refFor="ch" refForName="picture_1" fact="1.4363"/>
                <dgm:constr type="ctrY" for="ch" forName="picture_2" refType="h" refFor="ch" refForName="picture_1" fact="0.0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l" for="ch" forName="picture_3" refType="w" refFor="ch" refForName="picture_1" fact="1.2898"/>
                <dgm:constr type="ctrY" for="ch" forName="picture_3" refType="h" refFor="ch" refForName="picture_1" fact="0.227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l" for="ch" forName="picture_4" refType="w" refFor="ch" refForName="picture_1" fact="1.21"/>
                <dgm:constr type="ctrY" for="ch" forName="picture_4" refType="h" refFor="ch" refForName="picture_1" fact="0.40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l" for="ch" forName="picture_5" refType="w" refFor="ch" refForName="picture_1" fact="1.21"/>
                <dgm:constr type="ctrY" for="ch" forName="picture_5" refType="h" refFor="ch" refForName="picture_1" fact="0.595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l" for="ch" forName="picture_6" refType="w" refFor="ch" refForName="picture_1" fact="1.2898"/>
                <dgm:constr type="ctrY" for="ch" forName="picture_6" refType="h" refFor="ch" refForName="picture_1" fact="0.773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l" for="ch" forName="picture_7" refType="w" refFor="ch" refForName="picture_1" fact="1.4363"/>
                <dgm:constr type="ctrY" for="ch" forName="picture_7" refType="h" refFor="ch" refForName="picture_1" fact="0.925"/>
                <dgm:constr type="l" for="ch" forName="line_7" refType="ctrX" refFor="ch" refForName="picture_1"/>
                <dgm:constr type="h" for="ch" forName="line_7"/>
                <dgm:constr type="r" for="ch" forName="line_7" refType="ctrX" refFor="ch" refForName="picture_7"/>
                <dgm:constr type="ctrY" for="ch" forName="line_7" refType="ctrY" refFor="ch" refForName="picture_7"/>
                <dgm:constr type="r" for="ch" forName="textparent_7" refType="w"/>
                <dgm:constr type="h" for="ch" forName="textparent_7" refType="h" refFor="ch" refForName="picture_7"/>
                <dgm:constr type="l" for="ch" forName="textparent_7" refType="r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if>
            <dgm:else name="Name2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r" for="ch" forName="picture_2" refType="w"/>
                <dgm:constr type="rOff" for="ch" forName="picture_2" refType="w" refFor="ch" refForName="picture_1" fact="-1.4363"/>
                <dgm:constr type="ctrY" for="ch" forName="picture_2" refType="h" refFor="ch" refForName="picture_1" fact="0.0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r" for="ch" forName="picture_3" refType="w"/>
                <dgm:constr type="rOff" for="ch" forName="picture_3" refType="w" refFor="ch" refForName="picture_1" fact="-1.2898"/>
                <dgm:constr type="ctrY" for="ch" forName="picture_3" refType="h" refFor="ch" refForName="picture_1" fact="0.227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40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r" for="ch" forName="picture_5" refType="w"/>
                <dgm:constr type="rOff" for="ch" forName="picture_5" refType="w" refFor="ch" refForName="picture_1" fact="-1.21"/>
                <dgm:constr type="ctrY" for="ch" forName="picture_5" refType="h" refFor="ch" refForName="picture_1" fact="0.595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r" for="ch" forName="picture_6" refType="w"/>
                <dgm:constr type="rOff" for="ch" forName="picture_6" refType="w" refFor="ch" refForName="picture_1" fact="-1.2898"/>
                <dgm:constr type="ctrY" for="ch" forName="picture_6" refType="h" refFor="ch" refForName="picture_1" fact="0.773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r" for="ch" forName="picture_7" refType="w"/>
                <dgm:constr type="rOff" for="ch" forName="picture_7" refType="w" refFor="ch" refForName="picture_1" fact="-1.4363"/>
                <dgm:constr type="ctrY" for="ch" forName="picture_7" refType="h" refFor="ch" refForName="picture_1" fact="0.925"/>
                <dgm:constr type="r" for="ch" forName="line_7" refType="ctrX" refFor="ch" refForName="picture_1"/>
                <dgm:constr type="h" for="ch" forName="line_7"/>
                <dgm:constr type="l" for="ch" forName="line_7" refType="ctrX" refFor="ch" refForName="picture_7"/>
                <dgm:constr type="ctrY" for="ch" forName="line_7" refType="ctrY" refFor="ch" refForName="picture_7"/>
                <dgm:constr type="l" for="ch" forName="textparent_7"/>
                <dgm:constr type="h" for="ch" forName="textparent_7" refType="h" refFor="ch" refForName="picture_7"/>
                <dgm:constr type="r" for="ch" forName="textparent_7" refType="l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else>
          </dgm:choose>
        </dgm:else>
      </dgm:choose>
      <dgm:forEach name="wrapper" axis="self" ptType="parTrans">
        <dgm:forEach name="wrapper2" axis="self" ptType="sibTrans" st="2">
          <dgm:forEach name="pictureRepeat" axis="self">
            <dgm:layoutNode name="pictureRepeatNode" styleLbl="alignImgPlace1">
              <dgm:alg type="sp"/>
              <dgm:shape xmlns:r="http://schemas.openxmlformats.org/officeDocument/2006/relationships" type="ellipse" r:blip="" blipPhldr="1">
                <dgm:adjLst/>
              </dgm:shape>
              <dgm:presOf axis="self"/>
            </dgm:layoutNode>
          </dgm:forEach>
        </dgm:forEach>
      </dgm:forEach>
      <dgm:forEach name="Name28" axis="ch" ptType="sibTrans" hideLastTrans="0" cnt="1">
        <dgm:layoutNode name="picture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9" ref="pictureRepeat"/>
        </dgm:layoutNode>
      </dgm:forEach>
      <dgm:forEach name="Name30" axis="ch" ptType="node" cnt="1">
        <dgm:layoutNode name="text_1" styleLbl="node1">
          <dgm:varLst>
            <dgm:bulletEnabled val="1"/>
          </dgm:varLst>
          <dgm:alg type="tx">
            <dgm:param type="parTxRTLAlign" val="r"/>
            <dgm:param type="shpTxRTLAlignCh" val="r"/>
            <dgm:param type="txAnchorVertCh" val="b"/>
            <dgm:param type="txAnchorVert" val="b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65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</dgm:forEach>
      <dgm:forEach name="Name31" axis="ch" ptType="sibTrans" hideLastTrans="0" st="2" cnt="1">
        <dgm:layoutNode name="picture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2" ref="pictureRepeat"/>
        </dgm:layoutNode>
      </dgm:forEach>
      <dgm:forEach name="Name33" axis="ch" ptType="node" st="2" cnt="1">
        <dgm:layoutNode name="line_2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2">
          <dgm:choose name="Name34">
            <dgm:if name="Name35" func="var" arg="dir" op="equ" val="norm">
              <dgm:alg type="lin">
                <dgm:param type="horzAlign" val="l"/>
              </dgm:alg>
            </dgm:if>
            <dgm:else name="Name36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2" refType="w"/>
            <dgm:constr type="h" for="ch" forName="text_2" refType="h"/>
          </dgm:constrLst>
          <dgm:presOf/>
          <dgm:layoutNode name="text_2" styleLbl="revTx">
            <dgm:varLst>
              <dgm:bulletEnabled val="1"/>
            </dgm:varLst>
            <dgm:choose name="Name37">
              <dgm:if name="Name38" func="var" arg="dir" op="equ" val="norm">
                <dgm:alg type="tx">
                  <dgm:param type="parTxLTRAlign" val="l"/>
                  <dgm:param type="parTxRTLAlign" val="r"/>
                  <dgm:param type="shpTxLTRAlignCh" val="l"/>
                  <dgm:param type="shpTxRTLAlignCh" val="r"/>
                </dgm:alg>
              </dgm:if>
              <dgm:else name="Name39">
                <dgm:alg type="tx">
                  <dgm:param type="parTxLTRAlign" val="r"/>
                  <dgm:param type="parTxRTLAlign" val="r"/>
                  <dgm:param type="shpTxLTRAlignCh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0" axis="ch" ptType="sibTrans" hideLastTrans="0" st="3" cnt="1">
        <dgm:layoutNode name="picture_3">
          <dgm:alg type="sp"/>
          <dgm:shape xmlns:r="http://schemas.openxmlformats.org/officeDocument/2006/relationships" r:blip="">
            <dgm:adjLst/>
          </dgm:shape>
          <dgm:presOf/>
          <dgm:constrLst/>
          <dgm:forEach name="Name41" ref="pictureRepeat"/>
        </dgm:layoutNode>
      </dgm:forEach>
      <dgm:forEach name="Name42" axis="ch" ptType="node" st="3" cnt="1">
        <dgm:layoutNode name="line_3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3">
          <dgm:choose name="Name43">
            <dgm:if name="Name44" func="var" arg="dir" op="equ" val="norm">
              <dgm:alg type="lin">
                <dgm:param type="horzAlign" val="l"/>
              </dgm:alg>
            </dgm:if>
            <dgm:else name="Name45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3" refType="w"/>
            <dgm:constr type="h" for="ch" forName="text_3" refType="h"/>
          </dgm:constrLst>
          <dgm:presOf/>
          <dgm:layoutNode name="text_3" styleLbl="revTx">
            <dgm:varLst>
              <dgm:bulletEnabled val="1"/>
            </dgm:varLst>
            <dgm:choose name="Name46">
              <dgm:if name="Name47" func="var" arg="dir" op="equ" val="norm">
                <dgm:alg type="tx">
                  <dgm:param type="parTxLTRAlign" val="l"/>
                  <dgm:param type="parTxRTLAlign" val="r"/>
                  <dgm:param type="shpTxLTRAlignCh" val="l"/>
                  <dgm:param type="shpTxRTLAlignCh" val="r"/>
                </dgm:alg>
              </dgm:if>
              <dgm:else name="Name48">
                <dgm:alg type="tx">
                  <dgm:param type="parTxLTRAlign" val="r"/>
                  <dgm:param type="parTxRTLAlign" val="r"/>
                  <dgm:param type="shpTxLTRAlignCh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9" axis="ch" ptType="sibTrans" hideLastTrans="0" st="4" cnt="1">
        <dgm:layoutNode name="picture_4">
          <dgm:alg type="sp"/>
          <dgm:shape xmlns:r="http://schemas.openxmlformats.org/officeDocument/2006/relationships" r:blip="">
            <dgm:adjLst/>
          </dgm:shape>
          <dgm:presOf/>
          <dgm:constrLst/>
          <dgm:forEach name="Name50" ref="pictureRepeat"/>
        </dgm:layoutNode>
      </dgm:forEach>
      <dgm:forEach name="Name51" axis="ch" ptType="node" st="4" cnt="1">
        <dgm:layoutNode name="line_4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4">
          <dgm:choose name="Name52">
            <dgm:if name="Name53" func="var" arg="dir" op="equ" val="norm">
              <dgm:alg type="lin">
                <dgm:param type="horzAlign" val="l"/>
              </dgm:alg>
            </dgm:if>
            <dgm:else name="Name54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4" refType="w"/>
            <dgm:constr type="h" for="ch" forName="text_4" refType="h"/>
          </dgm:constrLst>
          <dgm:presOf/>
          <dgm:layoutNode name="text_4" styleLbl="revTx">
            <dgm:varLst>
              <dgm:bulletEnabled val="1"/>
            </dgm:varLst>
            <dgm:choose name="Name55">
              <dgm:if name="Name56" func="var" arg="dir" op="equ" val="norm">
                <dgm:alg type="tx">
                  <dgm:param type="parTxLTRAlign" val="l"/>
                  <dgm:param type="parTxRTLAlign" val="r"/>
                  <dgm:param type="shpTxLTRAlignCh" val="l"/>
                  <dgm:param type="shpTxRTLAlignCh" val="r"/>
                </dgm:alg>
              </dgm:if>
              <dgm:else name="Name57">
                <dgm:alg type="tx">
                  <dgm:param type="parTxLTRAlign" val="r"/>
                  <dgm:param type="parTxRTLAlign" val="r"/>
                  <dgm:param type="shpTxLTRAlignCh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58" axis="ch" ptType="sibTrans" hideLastTrans="0" st="5" cnt="1">
        <dgm:layoutNode name="picture_5">
          <dgm:alg type="sp"/>
          <dgm:shape xmlns:r="http://schemas.openxmlformats.org/officeDocument/2006/relationships" r:blip="">
            <dgm:adjLst/>
          </dgm:shape>
          <dgm:presOf/>
          <dgm:constrLst/>
          <dgm:forEach name="Name59" ref="pictureRepeat"/>
        </dgm:layoutNode>
      </dgm:forEach>
      <dgm:forEach name="Name60" axis="ch" ptType="node" st="5" cnt="1">
        <dgm:layoutNode name="line_5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5">
          <dgm:choose name="Name61">
            <dgm:if name="Name62" func="var" arg="dir" op="equ" val="norm">
              <dgm:alg type="lin">
                <dgm:param type="horzAlign" val="l"/>
              </dgm:alg>
            </dgm:if>
            <dgm:else name="Name63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5" refType="w"/>
            <dgm:constr type="h" for="ch" forName="text_5" refType="h"/>
          </dgm:constrLst>
          <dgm:presOf/>
          <dgm:layoutNode name="text_5" styleLbl="revTx">
            <dgm:varLst>
              <dgm:bulletEnabled val="1"/>
            </dgm:varLst>
            <dgm:choose name="Name64">
              <dgm:if name="Name65" func="var" arg="dir" op="equ" val="norm">
                <dgm:alg type="tx">
                  <dgm:param type="parTxLTRAlign" val="l"/>
                  <dgm:param type="parTxRTLAlign" val="r"/>
                  <dgm:param type="shpTxLTRAlignCh" val="l"/>
                  <dgm:param type="shpTxRTLAlignCh" val="r"/>
                </dgm:alg>
              </dgm:if>
              <dgm:else name="Name66">
                <dgm:alg type="tx">
                  <dgm:param type="parTxLTRAlign" val="r"/>
                  <dgm:param type="parTxRTLAlign" val="r"/>
                  <dgm:param type="shpTxLTRAlignCh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67" axis="ch" ptType="sibTrans" hideLastTrans="0" st="6" cnt="1">
        <dgm:layoutNode name="picture_6">
          <dgm:alg type="sp"/>
          <dgm:shape xmlns:r="http://schemas.openxmlformats.org/officeDocument/2006/relationships" r:blip="">
            <dgm:adjLst/>
          </dgm:shape>
          <dgm:presOf/>
          <dgm:constrLst/>
          <dgm:forEach name="Name68" ref="pictureRepeat"/>
        </dgm:layoutNode>
      </dgm:forEach>
      <dgm:forEach name="Name69" axis="ch" ptType="node" st="6" cnt="1">
        <dgm:layoutNode name="line_6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6">
          <dgm:choose name="Name70">
            <dgm:if name="Name71" func="var" arg="dir" op="equ" val="norm">
              <dgm:alg type="lin">
                <dgm:param type="horzAlign" val="l"/>
              </dgm:alg>
            </dgm:if>
            <dgm:else name="Name72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6" refType="w"/>
            <dgm:constr type="h" for="ch" forName="text_6" refType="h"/>
          </dgm:constrLst>
          <dgm:presOf/>
          <dgm:layoutNode name="text_6" styleLbl="revTx">
            <dgm:varLst>
              <dgm:bulletEnabled val="1"/>
            </dgm:varLst>
            <dgm:choose name="Name73">
              <dgm:if name="Name74" func="var" arg="dir" op="equ" val="norm">
                <dgm:alg type="tx">
                  <dgm:param type="parTxLTRAlign" val="l"/>
                  <dgm:param type="parTxRTLAlign" val="r"/>
                  <dgm:param type="shpTxLTRAlignCh" val="l"/>
                  <dgm:param type="shpTxRTLAlignCh" val="r"/>
                </dgm:alg>
              </dgm:if>
              <dgm:else name="Name75">
                <dgm:alg type="tx">
                  <dgm:param type="parTxLTRAlign" val="r"/>
                  <dgm:param type="parTxRTLAlign" val="r"/>
                  <dgm:param type="shpTxLTRAlignCh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76" axis="ch" ptType="sibTrans" hideLastTrans="0" st="7" cnt="1">
        <dgm:layoutNode name="picture_7">
          <dgm:alg type="sp"/>
          <dgm:shape xmlns:r="http://schemas.openxmlformats.org/officeDocument/2006/relationships" r:blip="">
            <dgm:adjLst/>
          </dgm:shape>
          <dgm:presOf/>
          <dgm:constrLst/>
          <dgm:forEach name="Name77" ref="pictureRepeat"/>
        </dgm:layoutNode>
      </dgm:forEach>
      <dgm:forEach name="Name78" axis="ch" ptType="node" st="7" cnt="1">
        <dgm:layoutNode name="line_7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7">
          <dgm:choose name="Name79">
            <dgm:if name="Name80" func="var" arg="dir" op="equ" val="norm">
              <dgm:alg type="lin">
                <dgm:param type="horzAlign" val="l"/>
              </dgm:alg>
            </dgm:if>
            <dgm:else name="Name81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7" refType="w"/>
            <dgm:constr type="h" for="ch" forName="text_7" refType="h"/>
          </dgm:constrLst>
          <dgm:presOf/>
          <dgm:layoutNode name="text_7" styleLbl="revTx">
            <dgm:varLst>
              <dgm:bulletEnabled val="1"/>
            </dgm:varLst>
            <dgm:choose name="Name82">
              <dgm:if name="Name83" func="var" arg="dir" op="equ" val="norm">
                <dgm:alg type="tx">
                  <dgm:param type="parTxLTRAlign" val="l"/>
                  <dgm:param type="parTxRTLAlign" val="r"/>
                  <dgm:param type="shpTxLTRAlignCh" val="l"/>
                  <dgm:param type="shpTxRTLAlignCh" val="r"/>
                </dgm:alg>
              </dgm:if>
              <dgm:else name="Name84">
                <dgm:alg type="tx">
                  <dgm:param type="parTxLTRAlign" val="r"/>
                  <dgm:param type="parTxRTLAlign" val="r"/>
                  <dgm:param type="shpTxLTRAlignCh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55DF8-657A-41D0-91B7-D00559F42C64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A3E4D-D378-44E2-A976-C1DB232A2A67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55DF8-657A-41D0-91B7-D00559F42C64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A3E4D-D378-44E2-A976-C1DB232A2A67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55DF8-657A-41D0-91B7-D00559F42C64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A3E4D-D378-44E2-A976-C1DB232A2A67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55DF8-657A-41D0-91B7-D00559F42C64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A3E4D-D378-44E2-A976-C1DB232A2A67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55DF8-657A-41D0-91B7-D00559F42C64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A3E4D-D378-44E2-A976-C1DB232A2A67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55DF8-657A-41D0-91B7-D00559F42C64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A3E4D-D378-44E2-A976-C1DB232A2A67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55DF8-657A-41D0-91B7-D00559F42C64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A3E4D-D378-44E2-A976-C1DB232A2A67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55DF8-657A-41D0-91B7-D00559F42C64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A3E4D-D378-44E2-A976-C1DB232A2A67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55DF8-657A-41D0-91B7-D00559F42C64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A3E4D-D378-44E2-A976-C1DB232A2A67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55DF8-657A-41D0-91B7-D00559F42C64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A3E4D-D378-44E2-A976-C1DB232A2A67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55DF8-657A-41D0-91B7-D00559F42C64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A3E4D-D378-44E2-A976-C1DB232A2A67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E55DF8-657A-41D0-91B7-D00559F42C64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EA3E4D-D378-44E2-A976-C1DB232A2A67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microsoft.com/office/2007/relationships/hdphoto" Target="../media/image17.wdp"/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21.wdp"/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24.wdp"/><Relationship Id="rId3" Type="http://schemas.openxmlformats.org/officeDocument/2006/relationships/image" Target="../media/image23.png"/><Relationship Id="rId2" Type="http://schemas.openxmlformats.org/officeDocument/2006/relationships/image" Target="../media/image2.jpeg"/><Relationship Id="rId1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27.wdp"/><Relationship Id="rId3" Type="http://schemas.openxmlformats.org/officeDocument/2006/relationships/image" Target="../media/image26.png"/><Relationship Id="rId2" Type="http://schemas.openxmlformats.org/officeDocument/2006/relationships/image" Target="../media/image2.jpeg"/><Relationship Id="rId1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9.png"/><Relationship Id="rId2" Type="http://schemas.openxmlformats.org/officeDocument/2006/relationships/image" Target="../media/image2.jpeg"/><Relationship Id="rId1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image" Target="../media/image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image" Target="../media/image5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hyperlink" Target="https://www.un.org/sustainabledevelopment/ru/sustainable-development-goals/" TargetMode="External"/><Relationship Id="rId2" Type="http://schemas.openxmlformats.org/officeDocument/2006/relationships/image" Target="../media/image2.jpeg"/><Relationship Id="rId1" Type="http://schemas.openxmlformats.org/officeDocument/2006/relationships/image" Target="../media/image5.jpe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34.wdp"/><Relationship Id="rId3" Type="http://schemas.openxmlformats.org/officeDocument/2006/relationships/image" Target="../media/image33.png"/><Relationship Id="rId2" Type="http://schemas.openxmlformats.org/officeDocument/2006/relationships/image" Target="../media/image2.jpeg"/><Relationship Id="rId1" Type="http://schemas.openxmlformats.org/officeDocument/2006/relationships/image" Target="../media/image5.jpe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5.jpeg"/><Relationship Id="rId2" Type="http://schemas.openxmlformats.org/officeDocument/2006/relationships/image" Target="../media/image2.jpeg"/><Relationship Id="rId1" Type="http://schemas.openxmlformats.org/officeDocument/2006/relationships/image" Target="../media/image5.jpe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6.jpeg"/><Relationship Id="rId2" Type="http://schemas.openxmlformats.org/officeDocument/2006/relationships/image" Target="../media/image2.jpeg"/><Relationship Id="rId1" Type="http://schemas.openxmlformats.org/officeDocument/2006/relationships/image" Target="../media/image5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7.jpeg"/><Relationship Id="rId2" Type="http://schemas.openxmlformats.org/officeDocument/2006/relationships/image" Target="../media/image2.jpeg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microsoft.com/office/2007/relationships/media" Target="../media/media1.mp4"/><Relationship Id="rId3" Type="http://schemas.openxmlformats.org/officeDocument/2006/relationships/video" Target="../media/media1.mp4"/><Relationship Id="rId2" Type="http://schemas.openxmlformats.org/officeDocument/2006/relationships/image" Target="../media/image2.jpe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microsoft.com/office/2007/relationships/diagramDrawing" Target="../diagrams/drawing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3" Type="http://schemas.openxmlformats.org/officeDocument/2006/relationships/diagramData" Target="../diagrams/data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microsoft.com/office/2007/relationships/diagramDrawing" Target="../diagrams/drawing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3" Type="http://schemas.openxmlformats.org/officeDocument/2006/relationships/diagramData" Target="../diagrams/data2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13.wdp"/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15.wdp"/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Скачать фон для презентации для powerpoint бесплатно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7" t="-2237" r="-2440" b="7720"/>
          <a:stretch>
            <a:fillRect/>
          </a:stretch>
        </p:blipFill>
        <p:spPr bwMode="auto">
          <a:xfrm>
            <a:off x="0" y="-315416"/>
            <a:ext cx="9387858" cy="7173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Светлые фоны для презентаций (62 фото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548680"/>
            <a:ext cx="7772400" cy="1470025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Экологическое воспитание</a:t>
            </a:r>
            <a:endParaRPr lang="ru-RU" sz="5400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1030" name="Picture 6" descr="Виды экологической экспертизы. Кто проводит экологические ...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556" l="0" r="100000">
                        <a14:foregroundMark x1="48333" y1="88667" x2="48333" y2="88667"/>
                        <a14:foregroundMark x1="74833" y1="84222" x2="74833" y2="84222"/>
                        <a14:foregroundMark x1="58500" y1="44444" x2="58500" y2="44444"/>
                        <a14:foregroundMark x1="63333" y1="58222" x2="61500" y2="39778"/>
                        <a14:foregroundMark x1="44667" y1="86667" x2="81833" y2="75111"/>
                        <a14:foregroundMark x1="45000" y1="68444" x2="53333" y2="61778"/>
                        <a14:foregroundMark x1="32667" y1="72444" x2="32333" y2="62222"/>
                        <a14:foregroundMark x1="74167" y1="61111" x2="73333" y2="56444"/>
                        <a14:foregroundMark x1="81333" y1="62222" x2="80333" y2="60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453575"/>
            <a:ext cx="5040560" cy="3780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одзаголовок 3"/>
          <p:cNvSpPr/>
          <p:nvPr>
            <p:ph type="subTitle" idx="1"/>
          </p:nvPr>
        </p:nvSpPr>
        <p:spPr/>
        <p:txBody>
          <a:bodyPr/>
          <a:p>
            <a:endParaRPr lang="ru-RU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Скачать фон для презентации для powerpoint бесплатно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7" t="-2237" r="-2440" b="7720"/>
          <a:stretch>
            <a:fillRect/>
          </a:stretch>
        </p:blipFill>
        <p:spPr bwMode="auto">
          <a:xfrm>
            <a:off x="0" y="-201277"/>
            <a:ext cx="9420378" cy="7075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Светлые фоны для презентаций (62 фото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340"/>
            <a:ext cx="9252520" cy="70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1643"/>
            <a:ext cx="6480720" cy="1470025"/>
          </a:xfrm>
        </p:spPr>
        <p:txBody>
          <a:bodyPr>
            <a:noAutofit/>
          </a:bodyPr>
          <a:lstStyle/>
          <a:p>
            <a:pPr algn="l"/>
            <a:br>
              <a:rPr lang="ru-RU" sz="40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ru-RU" sz="40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чем говорить с детьми?</a:t>
            </a:r>
            <a:br>
              <a:rPr lang="ru-RU" sz="40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400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первую очень важно информировать воспитанников об экологических проблемах местного и глобального масштаба </a:t>
            </a:r>
            <a:br>
              <a:rPr lang="ru-RU" sz="4000" dirty="0" smtClean="0"/>
            </a:br>
            <a:br>
              <a:rPr lang="ru-RU" sz="40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endParaRPr lang="ru-RU" sz="4000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5122" name="Picture 2" descr="рука глобус рука нарисованные каракули значок экология уход и ..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636912"/>
            <a:ext cx="4895723" cy="4842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Фон для презентации экологии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9" b="6521"/>
          <a:stretch>
            <a:fillRect/>
          </a:stretch>
        </p:blipFill>
        <p:spPr bwMode="auto">
          <a:xfrm>
            <a:off x="-106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Светлые фоны для презентаций (62 фото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69243" y="2060848"/>
            <a:ext cx="6374757" cy="1143000"/>
          </a:xfrm>
        </p:spPr>
        <p:txBody>
          <a:bodyPr>
            <a:noAutofit/>
          </a:bodyPr>
          <a:lstStyle/>
          <a:p>
            <a:br>
              <a:rPr lang="ru-RU" sz="2000" dirty="0"/>
            </a:b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570931" y="181190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sz="28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17 Целей </a:t>
            </a:r>
            <a:r>
              <a:rPr lang="ru-RU" sz="28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Устойчивого развития были </a:t>
            </a:r>
            <a:r>
              <a:rPr lang="ru-RU" sz="280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приняты всеми государствами — членами ООН в 2015 году в рамках</a:t>
            </a:r>
            <a:endParaRPr lang="ru-RU" sz="2800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2427959"/>
            <a:ext cx="345638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Цели в области устойчивого развития – это всеобщий призыв к действиям по искоренению нищеты, обеспечению защиты нашей планеты, повышению качества жизни и улучшению перспектив для всех людей во всем мире.</a:t>
            </a:r>
            <a:endParaRPr lang="ru-RU" sz="2400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4" name="Picture 2" descr="Цели устойчивого развит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0931" y="2254570"/>
            <a:ext cx="3456384" cy="4315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79512" y="176041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Что касается о проблемах глобального масштаба :</a:t>
            </a:r>
            <a:endParaRPr lang="ru-RU" sz="2800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Скачать фон для презентации для powerpoint бесплатно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7" t="-2237" r="-2440" b="7720"/>
          <a:stretch>
            <a:fillRect/>
          </a:stretch>
        </p:blipFill>
        <p:spPr bwMode="auto">
          <a:xfrm>
            <a:off x="0" y="-315416"/>
            <a:ext cx="9387858" cy="7173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Светлые фоны для презентаций (62 фото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692696"/>
            <a:ext cx="7772400" cy="1470025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Из всех 17 целей – 5 связаны с экологией </a:t>
            </a:r>
            <a:endParaRPr lang="ru-RU" sz="5400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996952"/>
            <a:ext cx="4752528" cy="1752600"/>
          </a:xfrm>
        </p:spPr>
        <p:txBody>
          <a:bodyPr/>
          <a:lstStyle/>
          <a:p>
            <a:pPr algn="l"/>
            <a:endParaRPr lang="ru-RU" dirty="0"/>
          </a:p>
        </p:txBody>
      </p:sp>
      <p:pic>
        <p:nvPicPr>
          <p:cNvPr id="16398" name="Picture 14" descr="Цели устойчивого развития в Беларус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925" y="3271293"/>
            <a:ext cx="8009495" cy="2472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Облако, фон для презентации | Бесплатные фоны для презентаций ...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9" b="6791"/>
          <a:stretch>
            <a:fillRect/>
          </a:stretch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Светлые фоны для презентаций (62 фото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332656"/>
            <a:ext cx="6336704" cy="4525963"/>
          </a:xfrm>
        </p:spPr>
        <p:txBody>
          <a:bodyPr>
            <a:noAutofit/>
          </a:bodyPr>
          <a:lstStyle/>
          <a:p>
            <a:r>
              <a:rPr lang="ru-RU" sz="66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6 – Чистая вода и санитария</a:t>
            </a:r>
            <a:endParaRPr lang="ru-RU" sz="660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 descr="Развитие &quot;зеленой экономики&quot; – в основных приоритетах устойчивого ...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000" b="94000" l="0" r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988840"/>
            <a:ext cx="4680521" cy="4680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Семь самых труднодостижимых целей устойчивого развития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0"/>
            <a:ext cx="6552728" cy="7001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Облако, фон для презентации | Бесплатные фоны для презентаций ...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9" b="6791"/>
          <a:stretch>
            <a:fillRect/>
          </a:stretch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Светлые фоны для презентаций (62 фото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23371" y="332656"/>
            <a:ext cx="6336704" cy="4525963"/>
          </a:xfrm>
        </p:spPr>
        <p:txBody>
          <a:bodyPr>
            <a:noAutofit/>
          </a:bodyPr>
          <a:lstStyle/>
          <a:p>
            <a:r>
              <a:rPr lang="ru-RU" sz="72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12 – Ответственное потребление и производство </a:t>
            </a:r>
            <a:endParaRPr lang="ru-RU" sz="72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2" name="Picture 2" descr="Цели устойчивого развития в Беларуси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222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-1107504"/>
            <a:ext cx="5544616" cy="556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ЦУР №12 - Ответственное потребление и производство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0728"/>
            <a:ext cx="8831788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Облако, фон для презентации | Бесплатные фоны для презентаций ...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9" b="6791"/>
          <a:stretch>
            <a:fillRect/>
          </a:stretch>
        </p:blipFill>
        <p:spPr bwMode="auto">
          <a:xfrm>
            <a:off x="8028" y="-34815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Светлые фоны для презентаций (62 фото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88640"/>
            <a:ext cx="7272808" cy="4442369"/>
          </a:xfrm>
        </p:spPr>
        <p:txBody>
          <a:bodyPr>
            <a:noAutofit/>
          </a:bodyPr>
          <a:lstStyle/>
          <a:p>
            <a:r>
              <a:rPr lang="ru-RU" sz="8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13 – Борьба с изменением климата </a:t>
            </a:r>
            <a:endParaRPr lang="ru-RU" sz="88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338" name="Picture 2" descr="Цели устойчивого развития в Беларуси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78" b="89778" l="0" r="89732">
                        <a14:foregroundMark x1="54464" y1="54667" x2="54464" y2="54667"/>
                        <a14:foregroundMark x1="56250" y1="60889" x2="56250" y2="60889"/>
                        <a14:foregroundMark x1="51786" y1="63111" x2="51786" y2="63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6915" y="-1035496"/>
            <a:ext cx="5003041" cy="5024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ЗнайСвоиЦели: Борьба с изменением климата |Информационный центр ООН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060" y="871170"/>
            <a:ext cx="8729094" cy="4587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Облако, фон для презентации | Бесплатные фоны для презентаций ...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9" b="6791"/>
          <a:stretch>
            <a:fillRect/>
          </a:stretch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Светлые фоны для презентаций (62 фото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6632"/>
            <a:ext cx="6336704" cy="4525963"/>
          </a:xfrm>
        </p:spPr>
        <p:txBody>
          <a:bodyPr>
            <a:noAutofit/>
          </a:bodyPr>
          <a:lstStyle/>
          <a:p>
            <a:r>
              <a:rPr lang="ru-RU" sz="8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14 – Сохранение морских экосистем </a:t>
            </a:r>
            <a:endParaRPr lang="ru-RU" sz="800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AutoShape 4" descr="Цели устойчивого развития в Беларуси"/>
          <p:cNvSpPr>
            <a:spLocks noChangeAspect="1" noChangeArrowheads="1"/>
          </p:cNvSpPr>
          <p:nvPr/>
        </p:nvSpPr>
        <p:spPr bwMode="auto">
          <a:xfrm>
            <a:off x="155575" y="-136525"/>
            <a:ext cx="296863" cy="29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pic>
        <p:nvPicPr>
          <p:cNvPr id="13322" name="Picture 10" descr="Goal 14: Life Below Water – #TOGETHERBA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814944"/>
            <a:ext cx="5060082" cy="5056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Облако, фон для презентации | Бесплатные фоны для презентаций ...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9" b="6791"/>
          <a:stretch>
            <a:fillRect/>
          </a:stretch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Светлые фоны для презентаций (62 фото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166" y="260648"/>
            <a:ext cx="5050905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Экологическое </a:t>
            </a:r>
            <a:r>
              <a:rPr lang="ru-RU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воспитание </a:t>
            </a:r>
            <a:r>
              <a:rPr lang="ru-RU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 современной школе должно охватывать </a:t>
            </a:r>
            <a:r>
              <a:rPr lang="ru-RU" u="sng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все возрасты</a:t>
            </a:r>
            <a:r>
              <a:rPr lang="ru-RU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, оно должно стать </a:t>
            </a:r>
            <a:r>
              <a:rPr lang="ru-RU" u="sng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приоритетным</a:t>
            </a:r>
            <a:r>
              <a:rPr lang="ru-RU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 Экологическими знаниями должны обладать все.</a:t>
            </a:r>
            <a:endParaRPr lang="ru-RU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2052" name="Picture 4" descr="Конференция Экологическое воспитание и образование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542" b="95887" l="4250" r="98500">
                        <a14:foregroundMark x1="66250" y1="16967" x2="66250" y2="16967"/>
                        <a14:foregroundMark x1="62750" y1="16195" x2="62750" y2="16195"/>
                        <a14:foregroundMark x1="59000" y1="80206" x2="59000" y2="80206"/>
                        <a14:foregroundMark x1="38250" y1="79434" x2="38250" y2="79434"/>
                        <a14:foregroundMark x1="35500" y1="76864" x2="36750" y2="78149"/>
                        <a14:foregroundMark x1="43000" y1="13625" x2="43000" y2="13625"/>
                        <a14:foregroundMark x1="37750" y1="14910" x2="37750" y2="14910"/>
                        <a14:foregroundMark x1="61750" y1="14653" x2="61750" y2="14653"/>
                        <a14:foregroundMark x1="60000" y1="13625" x2="60000" y2="13625"/>
                        <a14:foregroundMark x1="32500" y1="82005" x2="32500" y2="820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547293"/>
            <a:ext cx="4572000" cy="4446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2" name="Picture 4" descr="ЗнайСвоиЦели: Сохранение морских экосистем |Информационный центр ООН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3" y="836712"/>
            <a:ext cx="9180814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Облако, фон для презентации | Бесплатные фоны для презентаций ...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9" b="6791"/>
          <a:stretch>
            <a:fillRect/>
          </a:stretch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Светлые фоны для презентаций (62 фото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513" y="332656"/>
            <a:ext cx="6336704" cy="4525963"/>
          </a:xfrm>
        </p:spPr>
        <p:txBody>
          <a:bodyPr>
            <a:noAutofit/>
          </a:bodyPr>
          <a:lstStyle/>
          <a:p>
            <a:r>
              <a:rPr lang="ru-RU" sz="80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15 – Сохранение экосистем суши</a:t>
            </a:r>
            <a:endParaRPr lang="ru-RU" sz="8000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578" name="Picture 2" descr="Цель №15: Сохранение экосистем суши | UNDP in Uzbekista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068960"/>
            <a:ext cx="3247674" cy="3247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Goal 15: Сохранение экосистем на суше | The Worlds Largest Lesson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-29774"/>
            <a:ext cx="6264696" cy="6887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Облако, фон для презентации | Бесплатные фоны для презентаций ...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9" b="6791"/>
          <a:stretch>
            <a:fillRect/>
          </a:stretch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Светлые фоны для презентаций (62 фото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7524" y="1"/>
            <a:ext cx="8568952" cy="478326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Несколько советов для воспитанников :</a:t>
            </a:r>
            <a:endParaRPr lang="ru-RU" sz="360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0" indent="0">
              <a:buNone/>
            </a:pPr>
            <a:endParaRPr lang="ru-RU" sz="20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sz="20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-</a:t>
            </a:r>
            <a:r>
              <a:rPr lang="ru-RU" sz="2000" u="sng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Экономьте электричество</a:t>
            </a:r>
            <a:r>
              <a:rPr lang="ru-RU" sz="20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, подключив бытовую технику (в том числе и компьютер) к удлинителю и выключая его полностью, когда техника не используется.</a:t>
            </a:r>
            <a:endParaRPr lang="ru-RU" sz="2000" dirty="0" smtClean="0">
              <a:solidFill>
                <a:srgbClr val="00B050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endParaRPr lang="ru-RU" sz="2000" dirty="0">
              <a:solidFill>
                <a:srgbClr val="00B050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sz="20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-</a:t>
            </a:r>
            <a:r>
              <a:rPr lang="ru-RU" sz="2000" u="sng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Выключайте свет.</a:t>
            </a:r>
            <a:r>
              <a:rPr lang="ru-RU" sz="20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 Экран телевизора или компьютера уютно светится, поэтому выключайте прочее освещение, если оно вам не нужно.</a:t>
            </a:r>
            <a:endParaRPr lang="ru-RU" sz="2000" dirty="0" smtClean="0">
              <a:solidFill>
                <a:srgbClr val="00B050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-</a:t>
            </a:r>
            <a:r>
              <a:rPr lang="ru-RU" sz="2000" u="sng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Принимайте недолгий душ</a:t>
            </a:r>
            <a:r>
              <a:rPr lang="ru-RU" sz="20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. Принимая ванну, вы расходуете на много литров больше воды, чем при 5—10-минутном душе.</a:t>
            </a:r>
            <a:endParaRPr lang="ru-RU" sz="2000" dirty="0" smtClean="0">
              <a:solidFill>
                <a:srgbClr val="00B050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endParaRPr lang="ru-RU" sz="2000" dirty="0">
              <a:solidFill>
                <a:srgbClr val="00B050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sz="20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-</a:t>
            </a:r>
            <a:r>
              <a:rPr lang="ru-RU" sz="2000" u="sng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Берите меньше салфеток.</a:t>
            </a:r>
            <a:endParaRPr lang="ru-RU" sz="2000" u="sng" dirty="0" smtClean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Облако, фон для презентации | Бесплатные фоны для презентаций ...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9" b="6791"/>
          <a:stretch>
            <a:fillRect/>
          </a:stretch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Светлые фоны для презентаций (62 фото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756" y="1"/>
            <a:ext cx="8964488" cy="478326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-Ешьте меньше мяса, птицы и рыбы. На производство животной пищи уходит больше ресурсов, чем на выращивание растительной.</a:t>
            </a:r>
            <a:endParaRPr lang="ru-RU" sz="2400" dirty="0" smtClean="0">
              <a:solidFill>
                <a:srgbClr val="00B050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endParaRPr lang="ru-RU" sz="2400" dirty="0">
              <a:solidFill>
                <a:srgbClr val="00B050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-Покупайте товары в </a:t>
            </a:r>
            <a:r>
              <a:rPr lang="ru-RU" sz="2400" u="sng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минимальной упаковке</a:t>
            </a:r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.</a:t>
            </a:r>
            <a:endParaRPr lang="ru-RU" sz="2400" dirty="0" smtClean="0">
              <a:solidFill>
                <a:srgbClr val="00B050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endParaRPr lang="ru-RU" sz="2400" dirty="0">
              <a:solidFill>
                <a:srgbClr val="00B050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-</a:t>
            </a:r>
            <a:r>
              <a:rPr lang="ru-RU" sz="2400" u="sng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Покупайте «забавные» овощи</a:t>
            </a:r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. Много овощей и фруктов выбрасывается из-за «неправильного» размера, формы или цвета. </a:t>
            </a:r>
            <a:endParaRPr lang="ru-RU" sz="24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0" indent="0">
              <a:buNone/>
            </a:pPr>
            <a:endParaRPr lang="ru-RU" sz="240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-</a:t>
            </a:r>
            <a:r>
              <a:rPr lang="ru-RU" sz="2400" u="sng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Ходите пешком</a:t>
            </a:r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, ездите на велосипеде или общественном транспорте. Поездки на машине оставьте для больших компаний.</a:t>
            </a:r>
            <a:endParaRPr lang="ru-RU" sz="2400" dirty="0" smtClean="0">
              <a:solidFill>
                <a:srgbClr val="00B050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endParaRPr lang="ru-RU" sz="2400" dirty="0">
              <a:solidFill>
                <a:srgbClr val="00B050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-Ходите за покупками </a:t>
            </a:r>
            <a:r>
              <a:rPr lang="ru-RU" sz="2400" u="sng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со своей сумкой</a:t>
            </a:r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.</a:t>
            </a:r>
            <a:endParaRPr lang="ru-RU" sz="2400" dirty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Облако, фон для презентации | Бесплатные фоны для презентаций ...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9" b="6791"/>
          <a:stretch>
            <a:fillRect/>
          </a:stretch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Светлые фоны для презентаций (62 фото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620688"/>
            <a:ext cx="6768752" cy="478326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60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Подробнее можно узнать по ссылке:</a:t>
            </a:r>
            <a:endParaRPr lang="ru-RU" sz="6000" dirty="0" smtClean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en-US" sz="3600" dirty="0" smtClean="0">
                <a:solidFill>
                  <a:srgbClr val="00B050"/>
                </a:solidFill>
                <a:hlinkClick r:id="rId3"/>
              </a:rPr>
              <a:t>https://www.un.org/sustainabledevelopment/ru/sustainable-development-goals/</a:t>
            </a:r>
            <a:endParaRPr lang="ru-RU" sz="36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Облако, фон для презентации | Бесплатные фоны для презентаций ...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9" b="6791"/>
          <a:stretch>
            <a:fillRect/>
          </a:stretch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Светлые фоны для презентаций (62 фото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88640"/>
            <a:ext cx="7344816" cy="51845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Что касается локальных экологических проблем, для </a:t>
            </a:r>
            <a:r>
              <a:rPr lang="ru-RU" sz="3600" dirty="0">
                <a:solidFill>
                  <a:srgbClr val="00B050"/>
                </a:solidFill>
                <a:latin typeface="Arial Black" panose="020B0A04020102020204" pitchFamily="34" charset="0"/>
              </a:rPr>
              <a:t>белорусов являются такие экологические проблемы, как </a:t>
            </a:r>
            <a:r>
              <a:rPr lang="ru-RU" sz="36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:</a:t>
            </a:r>
            <a:endParaRPr lang="ru-RU" sz="3600" dirty="0" smtClean="0">
              <a:solidFill>
                <a:srgbClr val="00B050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endParaRPr lang="ru-RU" sz="2800" u="sng" dirty="0" smtClean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  <p:pic>
        <p:nvPicPr>
          <p:cNvPr id="30724" name="Picture 4" descr="Современная концепция мира глобус 3d модель изоляции. планета мира ...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815958"/>
            <a:ext cx="4153495" cy="4153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Облако, фон для презентации | Бесплатные фоны для презентаций ...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9" b="6791"/>
          <a:stretch>
            <a:fillRect/>
          </a:stretch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Светлые фоны для презентаций (62 фото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70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755" y="3789040"/>
            <a:ext cx="8964488" cy="478326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6000" u="sng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-загрязнение атмосферы и водоемов;</a:t>
            </a:r>
            <a:endParaRPr lang="ru-RU" sz="6000" u="sng" dirty="0" smtClean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  <p:pic>
        <p:nvPicPr>
          <p:cNvPr id="29700" name="Picture 4" descr="Файл:ДМЗ 016.jpg — Википед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6632"/>
            <a:ext cx="5112568" cy="38344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Облако, фон для презентации | Бесплатные фоны для презентаций ...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9" b="6791"/>
          <a:stretch>
            <a:fillRect/>
          </a:stretch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Светлые фоны для презентаций (62 фото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3499" y="2071972"/>
            <a:ext cx="8964488" cy="4783261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6000" u="sng" dirty="0" smtClean="0">
              <a:solidFill>
                <a:srgbClr val="00B050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sz="6000" u="sng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-последствия аварии на Чернобыльской АЭС;</a:t>
            </a:r>
            <a:endParaRPr lang="ru-RU" sz="6000" u="sng" dirty="0" smtClean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  <p:pic>
        <p:nvPicPr>
          <p:cNvPr id="28674" name="Picture 2" descr="Последствия после катастрофы Чернобыльской АЭС в Беларуси 30 лет 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-101642"/>
            <a:ext cx="5040560" cy="33586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Облако, фон для презентации | Бесплатные фоны для презентаций ...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9" b="6791"/>
          <a:stretch>
            <a:fillRect/>
          </a:stretch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Светлые фоны для презентаций (62 фото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30267" y="3645024"/>
            <a:ext cx="8964488" cy="478326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6000" u="sng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Свалки в неподходящих местах</a:t>
            </a:r>
            <a:endParaRPr lang="ru-RU" sz="6000" u="sng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5" name="Picture 2" descr="Топ-20 экологических проблем, которые волнуют белорусов | naviny.b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5726376" cy="36467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AVATAN PLUS - Социальный Фоторедактор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6" b="4747"/>
          <a:stretch>
            <a:fillRect/>
          </a:stretch>
        </p:blipFill>
        <p:spPr bwMode="auto">
          <a:xfrm>
            <a:off x="0" y="-32437"/>
            <a:ext cx="9140552" cy="6890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Светлые фоны для презентаций (62 фото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476" y="24928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 настоящее время </a:t>
            </a:r>
            <a:r>
              <a:rPr lang="ru-RU" dirty="0" err="1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экологизация</a:t>
            </a:r>
            <a:r>
              <a:rPr lang="ru-RU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воспитательной работы школы стала одним из главных направлений развития системы школьного образования.</a:t>
            </a:r>
            <a:endParaRPr lang="ru-RU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Облако, фон для презентации | Бесплатные фоны для презентаций ...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9" b="6791"/>
          <a:stretch>
            <a:fillRect/>
          </a:stretch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Светлые фоны для презентаций (62 фото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478326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Также, воспитанникам можно показать видеоролик или фильм на данную тематику. </a:t>
            </a:r>
            <a:endParaRPr lang="ru-RU" sz="360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sz="36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Например: </a:t>
            </a:r>
            <a:endParaRPr lang="ru-RU" sz="36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2" name="videoplayback (2)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35800" y="2708920"/>
            <a:ext cx="6045760" cy="3400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Фон для презентации экологии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9" b="652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Светлые фоны для презентаций (62 фото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459" y="4293096"/>
            <a:ext cx="9002541" cy="1143000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Однако</a:t>
            </a:r>
            <a:r>
              <a:rPr lang="ru-RU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, совершенно </a:t>
            </a:r>
            <a:r>
              <a:rPr lang="ru-RU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понятно, что  </a:t>
            </a:r>
            <a:r>
              <a:rPr lang="ru-RU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экологическое воспитание школьника осуществляется не </a:t>
            </a:r>
            <a:r>
              <a:rPr lang="ru-RU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только на </a:t>
            </a:r>
            <a:r>
              <a:rPr lang="ru-RU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уроках.</a:t>
            </a:r>
            <a:endParaRPr lang="ru-RU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4100" name="Picture 4" descr="Экологическое воспитание и образование младших школьников - О 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0"/>
            <a:ext cx="4680520" cy="31268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Облако, фон для презентации | Бесплатные фоны для презентаций ...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9" b="6791"/>
          <a:stretch>
            <a:fillRect/>
          </a:stretch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Светлые фоны для презентаций (62 фото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"/>
            <a:ext cx="6336704" cy="45259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800" dirty="0">
                <a:solidFill>
                  <a:srgbClr val="92D050"/>
                </a:solidFill>
                <a:latin typeface="Arial Black" panose="020B0A04020102020204" pitchFamily="34" charset="0"/>
              </a:rPr>
              <a:t>Необходимы другие формы и методы работы</a:t>
            </a:r>
            <a:r>
              <a:rPr lang="ru-RU" sz="4800" dirty="0" smtClean="0">
                <a:solidFill>
                  <a:srgbClr val="92D050"/>
                </a:solidFill>
                <a:latin typeface="Arial Black" panose="020B0A04020102020204" pitchFamily="34" charset="0"/>
              </a:rPr>
              <a:t>:</a:t>
            </a:r>
            <a:endParaRPr lang="ru-RU" sz="4800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18434" name="Picture 2" descr="Экологическое воспитание: цели, мнения, реализуемые программ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783" y="2332528"/>
            <a:ext cx="6430431" cy="43026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Скачать фон для презентации для powerpoint бесплатно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7" t="-2237" r="-2440" b="7720"/>
          <a:stretch>
            <a:fillRect/>
          </a:stretch>
        </p:blipFill>
        <p:spPr bwMode="auto">
          <a:xfrm>
            <a:off x="0" y="-315416"/>
            <a:ext cx="9387858" cy="7173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Светлые фоны для презентаций (62 фото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780928"/>
            <a:ext cx="5904656" cy="1470025"/>
          </a:xfrm>
        </p:spPr>
        <p:txBody>
          <a:bodyPr>
            <a:noAutofit/>
          </a:bodyPr>
          <a:lstStyle/>
          <a:p>
            <a:pPr marL="0" indent="0" algn="l"/>
            <a:r>
              <a:rPr lang="ru-RU" sz="48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-занятия в кружке</a:t>
            </a:r>
            <a:br>
              <a:rPr lang="ru-RU" sz="48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48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экскурсии в природу</a:t>
            </a:r>
            <a:br>
              <a:rPr lang="ru-RU" sz="48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-работа в лаборатории </a:t>
            </a:r>
            <a:br>
              <a:rPr lang="ru-RU" sz="48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48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внеклассные мероприятия </a:t>
            </a:r>
            <a:br>
              <a:rPr lang="ru-RU" sz="3600" dirty="0" smtClean="0"/>
            </a:br>
            <a:endParaRPr lang="ru-RU" sz="5400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4355976" y="2996952"/>
          <a:ext cx="5587249" cy="37415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Скачать фон для презентации для powerpoint бесплатно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7" t="-2237" r="-2440" b="7720"/>
          <a:stretch>
            <a:fillRect/>
          </a:stretch>
        </p:blipFill>
        <p:spPr bwMode="auto">
          <a:xfrm>
            <a:off x="0" y="-315416"/>
            <a:ext cx="9387858" cy="7173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Светлые фоны для презентаций (62 фото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1801268"/>
            <a:ext cx="6480720" cy="1470025"/>
          </a:xfrm>
        </p:spPr>
        <p:txBody>
          <a:bodyPr>
            <a:noAutofit/>
          </a:bodyPr>
          <a:lstStyle/>
          <a:p>
            <a:pPr marL="0" indent="0" algn="l"/>
            <a:br>
              <a:rPr lang="ru-RU" sz="3600" dirty="0" smtClean="0"/>
            </a:br>
            <a:r>
              <a:rPr lang="ru-RU" sz="40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так же «</a:t>
            </a:r>
            <a:r>
              <a:rPr lang="ru-RU" sz="40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интерактивные формы образования»:  </a:t>
            </a:r>
            <a:br>
              <a:rPr lang="ru-RU" sz="3600" dirty="0" smtClean="0"/>
            </a:br>
            <a:r>
              <a:rPr lang="ru-RU" sz="360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36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дискуссии, </a:t>
            </a:r>
            <a:br>
              <a:rPr lang="ru-RU" sz="36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-диспуты, </a:t>
            </a:r>
            <a:br>
              <a:rPr lang="ru-RU" sz="36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36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экологические вечера,</a:t>
            </a:r>
            <a:br>
              <a:rPr lang="ru-RU" sz="36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36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спектакли,</a:t>
            </a:r>
            <a:br>
              <a:rPr lang="ru-RU" sz="36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-беседы,</a:t>
            </a:r>
            <a:br>
              <a:rPr lang="ru-RU" sz="36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36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ролевые игры </a:t>
            </a:r>
            <a:endParaRPr lang="ru-RU" sz="5400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1331640" y="13291"/>
          <a:ext cx="9144000" cy="68580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Фон для презентации экологии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9" b="652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Светлые фоны для презентаций (62 фото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69243" y="2060848"/>
            <a:ext cx="6374757" cy="1143000"/>
          </a:xfrm>
        </p:spPr>
        <p:txBody>
          <a:bodyPr>
            <a:noAutofit/>
          </a:bodyPr>
          <a:lstStyle/>
          <a:p>
            <a:r>
              <a:rPr lang="ru-RU" sz="6000" u="sng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Экологическое воспитание имеет следующие </a:t>
            </a:r>
            <a:r>
              <a:rPr lang="ru-RU" sz="6000" u="sng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задачи:</a:t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6146" name="Picture 2" descr="ecoosoz647 | tiroz.or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41" b="97959" l="9961" r="89844">
                        <a14:foregroundMark x1="38477" y1="75918" x2="38477" y2="75918"/>
                        <a14:backgroundMark x1="45898" y1="89388" x2="45898" y2="89388"/>
                        <a14:backgroundMark x1="45117" y1="84082" x2="45117" y2="84082"/>
                        <a14:backgroundMark x1="53125" y1="88163" x2="53125" y2="881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44624" y="3212976"/>
            <a:ext cx="6957617" cy="3329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Облако, фон для презентации | Бесплатные фоны для презентаций ...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9" b="6791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Светлые фоны для презентаций (62 фото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88640"/>
            <a:ext cx="6336704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280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8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асширение экологических представлений школьников, формируемых на уроках;</a:t>
            </a:r>
            <a:endParaRPr lang="ru-RU" sz="2800" dirty="0" smtClean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br>
              <a:rPr lang="ru-RU" sz="28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-углубление теоретических знаний обучающихся в области экологии, формирование ряда основополагающих экологических понятий;</a:t>
            </a:r>
            <a:endParaRPr lang="ru-RU" sz="2800" dirty="0" smtClean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br>
              <a:rPr lang="ru-RU" sz="28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-обеспечение более широкой и разнообразной, чем это возможно в рамках обычных уроков, практической деятельности обучающихся по изучению и охране окружающей среды.</a:t>
            </a:r>
            <a:endParaRPr lang="ru-RU" sz="2800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11266" name="Picture 2" descr="человеческие руки держат земной шар с растением на нем забота об ..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487" b="91997" l="8500" r="92000">
                        <a14:foregroundMark x1="35417" y1="72957" x2="35417" y2="72957"/>
                        <a14:foregroundMark x1="60750" y1="70261" x2="60750" y2="702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895029"/>
            <a:ext cx="4950402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3078</Words>
  <Application>WPS Presentation</Application>
  <PresentationFormat>Экран (4:3)</PresentationFormat>
  <Paragraphs>77</Paragraphs>
  <Slides>30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8" baseType="lpstr">
      <vt:lpstr>Arial</vt:lpstr>
      <vt:lpstr>SimSun</vt:lpstr>
      <vt:lpstr>Wingdings</vt:lpstr>
      <vt:lpstr>Arial Black</vt:lpstr>
      <vt:lpstr>Calibri</vt:lpstr>
      <vt:lpstr>Microsoft YaHei</vt:lpstr>
      <vt:lpstr>Arial Unicode MS</vt:lpstr>
      <vt:lpstr>Тема Office</vt:lpstr>
      <vt:lpstr>Экологическое воспитание</vt:lpstr>
      <vt:lpstr>PowerPoint 演示文稿</vt:lpstr>
      <vt:lpstr>В настоящее время экологизация воспитательной работы школы стала одним из главных направлений развития системы школьного образования.</vt:lpstr>
      <vt:lpstr>Однако, совершенно понятно, что  экологическое воспитание школьника осуществляется не только на уроках.</vt:lpstr>
      <vt:lpstr>PowerPoint 演示文稿</vt:lpstr>
      <vt:lpstr>-занятия в кружке -экскурсии в природу -работа в лаборатории  -внеклассные мероприятия  </vt:lpstr>
      <vt:lpstr> А так же «интерактивные формы образования»:   -дискуссии,  -диспуты,  -экологические вечера, -спектакли,  -беседы, -ролевые игры </vt:lpstr>
      <vt:lpstr>Экологическое воспитание имеет следующие задачи: </vt:lpstr>
      <vt:lpstr>PowerPoint 演示文稿</vt:lpstr>
      <vt:lpstr> О чем говорить с детьми?  В первую очень важно информировать воспитанников об экологических проблемах местного и глобального масштаба   </vt:lpstr>
      <vt:lpstr> </vt:lpstr>
      <vt:lpstr>Из всех 17 целей – 5 связаны с экологией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Экологическое воспитание</dc:title>
  <dc:creator>user</dc:creator>
  <cp:lastModifiedBy>valeraala</cp:lastModifiedBy>
  <cp:revision>18</cp:revision>
  <dcterms:created xsi:type="dcterms:W3CDTF">2020-05-13T17:09:00Z</dcterms:created>
  <dcterms:modified xsi:type="dcterms:W3CDTF">2023-12-14T18:52:10Z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0990AA1671664E61A63DEBAD54665267</vt:lpwstr>
  </property>
  <property fmtid="{D5CDD505-2E9C-101B-9397-08002B2CF9AE}" pid="3" name="KSOProductBuildVer">
    <vt:lpwstr>1049-11.2.0.11225</vt:lpwstr>
  </property>
</Properties>
</file>