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446" r:id="rId2"/>
    <p:sldId id="458" r:id="rId3"/>
    <p:sldId id="347" r:id="rId4"/>
    <p:sldId id="369" r:id="rId5"/>
    <p:sldId id="371" r:id="rId6"/>
    <p:sldId id="372" r:id="rId7"/>
    <p:sldId id="324" r:id="rId8"/>
    <p:sldId id="449" r:id="rId9"/>
    <p:sldId id="376" r:id="rId10"/>
    <p:sldId id="400" r:id="rId11"/>
    <p:sldId id="378" r:id="rId12"/>
    <p:sldId id="380" r:id="rId13"/>
    <p:sldId id="427" r:id="rId14"/>
    <p:sldId id="388" r:id="rId15"/>
    <p:sldId id="430" r:id="rId16"/>
    <p:sldId id="389" r:id="rId17"/>
    <p:sldId id="391" r:id="rId18"/>
    <p:sldId id="394" r:id="rId19"/>
    <p:sldId id="384" r:id="rId20"/>
    <p:sldId id="385" r:id="rId21"/>
    <p:sldId id="386" r:id="rId22"/>
    <p:sldId id="383" r:id="rId23"/>
    <p:sldId id="403" r:id="rId24"/>
    <p:sldId id="418" r:id="rId25"/>
    <p:sldId id="404" r:id="rId26"/>
    <p:sldId id="405" r:id="rId27"/>
    <p:sldId id="406" r:id="rId28"/>
    <p:sldId id="407" r:id="rId29"/>
    <p:sldId id="408" r:id="rId30"/>
    <p:sldId id="410" r:id="rId31"/>
    <p:sldId id="409" r:id="rId32"/>
    <p:sldId id="414" r:id="rId33"/>
    <p:sldId id="443" r:id="rId34"/>
    <p:sldId id="412" r:id="rId35"/>
    <p:sldId id="374" r:id="rId36"/>
    <p:sldId id="415" r:id="rId37"/>
    <p:sldId id="416" r:id="rId38"/>
    <p:sldId id="420" r:id="rId39"/>
    <p:sldId id="436" r:id="rId40"/>
    <p:sldId id="421" r:id="rId41"/>
    <p:sldId id="455" r:id="rId42"/>
    <p:sldId id="259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455550-8BEF-4169-8076-04FA4705912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C50E0F-2C1A-43F6-8BB2-C10C428CEF79}">
      <dgm:prSet custT="1"/>
      <dgm:spPr/>
      <dgm:t>
        <a:bodyPr/>
        <a:lstStyle/>
        <a:p>
          <a:pPr rtl="0"/>
          <a:r>
            <a:rPr lang="ru-RU" sz="1800" b="1" dirty="0" smtClean="0">
              <a:solidFill>
                <a:schemeClr val="bg1"/>
              </a:solidFill>
            </a:rPr>
            <a:t>В патриотической акции участвовал глава региона  Рашид </a:t>
          </a:r>
          <a:r>
            <a:rPr lang="ru-RU" sz="1800" b="1" dirty="0" err="1" smtClean="0">
              <a:solidFill>
                <a:schemeClr val="bg1"/>
              </a:solidFill>
            </a:rPr>
            <a:t>Темрезов</a:t>
          </a:r>
          <a:endParaRPr lang="ru-RU" sz="1800" b="1" dirty="0">
            <a:solidFill>
              <a:schemeClr val="bg1"/>
            </a:solidFill>
          </a:endParaRPr>
        </a:p>
      </dgm:t>
    </dgm:pt>
    <dgm:pt modelId="{11F31418-1BBA-486D-AD72-772155AFA7F0}" type="parTrans" cxnId="{6A1A5E85-C920-4378-80BD-E762B276BC24}">
      <dgm:prSet/>
      <dgm:spPr/>
      <dgm:t>
        <a:bodyPr/>
        <a:lstStyle/>
        <a:p>
          <a:endParaRPr lang="ru-RU"/>
        </a:p>
      </dgm:t>
    </dgm:pt>
    <dgm:pt modelId="{E12F1F55-462F-434A-BA33-93326575731F}" type="sibTrans" cxnId="{6A1A5E85-C920-4378-80BD-E762B276BC24}">
      <dgm:prSet/>
      <dgm:spPr/>
      <dgm:t>
        <a:bodyPr/>
        <a:lstStyle/>
        <a:p>
          <a:endParaRPr lang="ru-RU"/>
        </a:p>
      </dgm:t>
    </dgm:pt>
    <dgm:pt modelId="{2D558A19-6E69-40F9-B174-1FB25CE4D0D1}" type="pres">
      <dgm:prSet presAssocID="{0C455550-8BEF-4169-8076-04FA4705912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755A19-A01B-4509-8D9E-3E02D451BE54}" type="pres">
      <dgm:prSet presAssocID="{19C50E0F-2C1A-43F6-8BB2-C10C428CEF79}" presName="parentText" presStyleLbl="node1" presStyleIdx="0" presStyleCnt="1" custAng="0" custScaleY="362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1A5E85-C920-4378-80BD-E762B276BC24}" srcId="{0C455550-8BEF-4169-8076-04FA47059128}" destId="{19C50E0F-2C1A-43F6-8BB2-C10C428CEF79}" srcOrd="0" destOrd="0" parTransId="{11F31418-1BBA-486D-AD72-772155AFA7F0}" sibTransId="{E12F1F55-462F-434A-BA33-93326575731F}"/>
    <dgm:cxn modelId="{14C254A3-54AD-4F3F-AA46-4D546F186DFE}" type="presOf" srcId="{0C455550-8BEF-4169-8076-04FA47059128}" destId="{2D558A19-6E69-40F9-B174-1FB25CE4D0D1}" srcOrd="0" destOrd="0" presId="urn:microsoft.com/office/officeart/2005/8/layout/vList2"/>
    <dgm:cxn modelId="{FEB462E0-D3E7-4834-B207-320231593E19}" type="presOf" srcId="{19C50E0F-2C1A-43F6-8BB2-C10C428CEF79}" destId="{63755A19-A01B-4509-8D9E-3E02D451BE54}" srcOrd="0" destOrd="0" presId="urn:microsoft.com/office/officeart/2005/8/layout/vList2"/>
    <dgm:cxn modelId="{135581EE-0BCA-400B-A53F-400FDFE169F0}" type="presParOf" srcId="{2D558A19-6E69-40F9-B174-1FB25CE4D0D1}" destId="{63755A19-A01B-4509-8D9E-3E02D451BE5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755A19-A01B-4509-8D9E-3E02D451BE54}">
      <dsp:nvSpPr>
        <dsp:cNvPr id="0" name=""/>
        <dsp:cNvSpPr/>
      </dsp:nvSpPr>
      <dsp:spPr>
        <a:xfrm>
          <a:off x="0" y="244405"/>
          <a:ext cx="5832648" cy="4345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</a:rPr>
            <a:t>В патриотической акции участвовал глава региона  Рашид </a:t>
          </a:r>
          <a:r>
            <a:rPr lang="ru-RU" sz="1800" b="1" kern="1200" dirty="0" err="1" smtClean="0">
              <a:solidFill>
                <a:schemeClr val="bg1"/>
              </a:solidFill>
            </a:rPr>
            <a:t>Темрезов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21211" y="265616"/>
        <a:ext cx="5790226" cy="392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D09D2B-9037-40A7-959E-AE2559F7CC36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DD8637-36FB-4405-8E53-CEC9FB41C6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17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8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emf"/><Relationship Id="rId5" Type="http://schemas.openxmlformats.org/officeDocument/2006/relationships/image" Target="../media/image43.pn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emf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10.png"/><Relationship Id="rId4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1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19" y="40000"/>
            <a:ext cx="8954981" cy="67997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6840760" cy="381642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МКОУ «СОШ </a:t>
            </a:r>
            <a:r>
              <a:rPr lang="ru-RU" dirty="0" err="1" smtClean="0"/>
              <a:t>а.Икон-Халк</a:t>
            </a:r>
            <a:r>
              <a:rPr lang="ru-RU" dirty="0" smtClean="0"/>
              <a:t>»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3200" b="1" dirty="0" smtClean="0"/>
              <a:t>Бессмертный полк моей школы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 algn="r">
              <a:buNone/>
            </a:pPr>
            <a:r>
              <a:rPr lang="ru-RU" dirty="0" err="1" smtClean="0"/>
              <a:t>Туркменова</a:t>
            </a:r>
            <a:r>
              <a:rPr lang="ru-RU" dirty="0" smtClean="0"/>
              <a:t> </a:t>
            </a:r>
            <a:r>
              <a:rPr lang="ru-RU" dirty="0" err="1" smtClean="0"/>
              <a:t>Наима</a:t>
            </a:r>
            <a:r>
              <a:rPr lang="ru-RU" dirty="0" smtClean="0"/>
              <a:t> </a:t>
            </a:r>
          </a:p>
          <a:p>
            <a:pPr marL="0" indent="0" algn="r">
              <a:buNone/>
            </a:pPr>
            <a:r>
              <a:rPr lang="ru-RU" dirty="0" smtClean="0"/>
              <a:t>ученица 10 класса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1420836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624285"/>
            <a:ext cx="4248472" cy="3413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Поздравлен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6" cy="185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32680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https://minnac-kchr.ru/upload/resize_cache/iblock/350/864_350_2/3505048d12996d3cd06cc790c93bca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1357290"/>
            <a:ext cx="5952154" cy="3680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500166" y="214290"/>
            <a:ext cx="69437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Встреча с ветераном Великой Отечественной войны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Карасовым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Якубом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Абдуловичем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9465081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739" y="1689805"/>
            <a:ext cx="4680521" cy="3478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 descr="Поздравлен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4" y="0"/>
            <a:ext cx="8822182" cy="1999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55379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357298"/>
            <a:ext cx="7143800" cy="1071570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6876" cy="648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62" y="1340768"/>
            <a:ext cx="4284336" cy="351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71670" y="428604"/>
            <a:ext cx="628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Коллектив МКОУ «СОШ  </a:t>
            </a:r>
            <a:r>
              <a:rPr lang="ru-RU" b="1" dirty="0" err="1" smtClean="0"/>
              <a:t>а.Икон-Халк»с</a:t>
            </a:r>
            <a:r>
              <a:rPr lang="ru-RU" b="1" dirty="0" smtClean="0"/>
              <a:t> труженицей тыла </a:t>
            </a:r>
            <a:r>
              <a:rPr lang="ru-RU" b="1" dirty="0" err="1" smtClean="0"/>
              <a:t>Асхатовой</a:t>
            </a:r>
            <a:r>
              <a:rPr lang="ru-RU" b="1" dirty="0" smtClean="0"/>
              <a:t> Фатимой </a:t>
            </a:r>
            <a:r>
              <a:rPr lang="ru-RU" b="1" dirty="0" err="1" smtClean="0"/>
              <a:t>Ажиисхаковной</a:t>
            </a:r>
            <a:endParaRPr lang="ru-RU" b="1" dirty="0"/>
          </a:p>
        </p:txBody>
      </p:sp>
      <p:pic>
        <p:nvPicPr>
          <p:cNvPr id="7" name="Picture 4" descr="Поздравлен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83415" y="1869245"/>
            <a:ext cx="3786212" cy="2047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Поздравлен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774568" y="1726368"/>
            <a:ext cx="3786212" cy="2047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714848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Акция «Бессмертный полк»</a:t>
            </a:r>
            <a:br>
              <a:rPr lang="ru-RU" dirty="0" smtClean="0"/>
            </a:br>
            <a:r>
              <a:rPr lang="ru-RU" dirty="0" smtClean="0"/>
              <a:t>а. Икон-</a:t>
            </a:r>
            <a:r>
              <a:rPr lang="ru-RU" dirty="0" err="1" smtClean="0"/>
              <a:t>Халк</a:t>
            </a:r>
            <a:endParaRPr lang="ru-RU" dirty="0"/>
          </a:p>
        </p:txBody>
      </p:sp>
      <p:sp>
        <p:nvSpPr>
          <p:cNvPr id="8" name="Содержимое 6"/>
          <p:cNvSpPr>
            <a:spLocks noGrp="1"/>
          </p:cNvSpPr>
          <p:nvPr>
            <p:ph idx="1"/>
          </p:nvPr>
        </p:nvSpPr>
        <p:spPr>
          <a:xfrm flipH="1" flipV="1">
            <a:off x="8686797" y="1554479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643" y="0"/>
            <a:ext cx="94756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72027"/>
            <a:ext cx="5616624" cy="3364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835696" y="357166"/>
            <a:ext cx="60486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Акция «Бессмертный полк»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400" b="1" dirty="0" smtClean="0"/>
              <a:t>а. </a:t>
            </a:r>
            <a:r>
              <a:rPr lang="ru-RU" sz="2400" b="1" dirty="0" err="1" smtClean="0"/>
              <a:t>Икон-Халк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61496573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5961" y="1935163"/>
            <a:ext cx="3292078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9215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4783"/>
            <a:ext cx="6032110" cy="5373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5718815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3000" y="2458244"/>
            <a:ext cx="6858000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5"/>
            <a:ext cx="5891086" cy="3577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772554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-1285916" y="6126162"/>
            <a:ext cx="214314" cy="889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3"/>
            <a:ext cx="8784976" cy="6840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699" y="1006954"/>
            <a:ext cx="5736617" cy="4022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1669062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8733"/>
            <a:ext cx="91440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628800"/>
            <a:ext cx="4392488" cy="3295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Поздравлен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76673"/>
            <a:ext cx="6840760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Поздравлен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76672"/>
            <a:ext cx="6840760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305677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409986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58282" cy="684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2" y="1340768"/>
            <a:ext cx="5898665" cy="3686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776801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 descr="Поздравлен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5157192"/>
            <a:ext cx="9036496" cy="2047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6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16832"/>
            <a:ext cx="6048672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0561747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28718"/>
            <a:ext cx="9144000" cy="7786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28604"/>
            <a:ext cx="5760640" cy="4357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925684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11715798" y="5740734"/>
            <a:ext cx="45719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712968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42420"/>
            <a:ext cx="5184576" cy="3594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2635257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640959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33463"/>
            <a:ext cx="6525368" cy="376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8214248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Вахта памяти 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99077" y="1935163"/>
            <a:ext cx="4945845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58" y="0"/>
            <a:ext cx="938215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01869"/>
            <a:ext cx="5616624" cy="3722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643306" y="428604"/>
            <a:ext cx="30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Вахта памяти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9684350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Субботник по благоустройству захоронений и мемориалов войнам, павшим в годы ВОВ.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1600200"/>
            <a:ext cx="4042792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9144001" cy="602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127" y="0"/>
            <a:ext cx="9382158" cy="7072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1844824"/>
            <a:ext cx="5040561" cy="3437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357422" y="500042"/>
            <a:ext cx="52864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cs typeface="Aharoni" pitchFamily="2" charset="-79"/>
              </a:rPr>
              <a:t>Субботник по благоустройству захоронений и мемориалов войнам, павшим в годы ВОВ.</a:t>
            </a:r>
            <a:endParaRPr lang="ru-RU" sz="2400" b="1" dirty="0"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5398793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:\Фото ветераны\Алакаев Магомед Эреджепович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800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572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D:\Фото ветераны\Алакаев Магомед Эреджепович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484784"/>
            <a:ext cx="4680520" cy="394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2904444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User\Downloads\20200204_1804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8928991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C:\Users\User\Downloads\20200204_1804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764704"/>
            <a:ext cx="5639504" cy="45759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49618311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D:\Фото ветераны\DSC0509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9036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D:\Фото ветераны\DSC0509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124744"/>
            <a:ext cx="5616624" cy="409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75262417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C:\Users\7\Downloads\IMG_20200210_1414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712968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7\Downloads\IMG_20200210_1414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684" y="3933056"/>
            <a:ext cx="5688632" cy="116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4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27684" y="548680"/>
            <a:ext cx="63007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Экспозиция «Скорбящая мать</a:t>
            </a:r>
            <a:r>
              <a:rPr lang="ru-RU" sz="2400" b="1" dirty="0" smtClean="0"/>
              <a:t>»</a:t>
            </a:r>
          </a:p>
          <a:p>
            <a:pPr algn="ctr"/>
            <a:r>
              <a:rPr lang="ru-RU" sz="2400" b="1" dirty="0" smtClean="0"/>
              <a:t>в </a:t>
            </a:r>
            <a:r>
              <a:rPr lang="ru-RU" sz="2400" b="1" dirty="0"/>
              <a:t>школьном музее</a:t>
            </a:r>
          </a:p>
        </p:txBody>
      </p:sp>
      <p:pic>
        <p:nvPicPr>
          <p:cNvPr id="10242" name="Picture 2" descr="C:\Users\7\Downloads\IMG_20200210_1414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083" y="1370539"/>
            <a:ext cx="5124061" cy="3843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8751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Кумуков Халмурза Сахатгереевич 1913-1943 гг.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928992" cy="697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Кумуков Халмурза Сахатгереевич 1913-1943 гг.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214422"/>
            <a:ext cx="7000924" cy="407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78033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ДШИ Овация - К 75-летию Дня Победы в Великой Отечественной в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221" y="600432"/>
            <a:ext cx="6477585" cy="456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67333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Аллея Героев Парк Победы г. Черкесск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68"/>
            <a:ext cx="9144000" cy="683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Аллея Героев Парк Победы г. Черкесск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285860"/>
            <a:ext cx="6929486" cy="400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344675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Братская могила с. Сухая Каменка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9289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Братская могила с. Сухая Каменка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285860"/>
            <a:ext cx="7000924" cy="401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163756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Медаль «Золотая звезда» «за мужество и героизм»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https://ruspekh.press/images/articles/80020/2019_03_13-05-039_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86058"/>
            <a:ext cx="8928992" cy="398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ruspekh.press/images/articles/80020/2019_03_13-05-039_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285860"/>
            <a:ext cx="6598112" cy="391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285984" y="57148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Медаль «Золотая звезда» «за мужество и героизм»</a:t>
            </a:r>
            <a:endParaRPr lang="ru-RU" sz="2000" dirty="0"/>
          </a:p>
        </p:txBody>
      </p:sp>
      <p:pic>
        <p:nvPicPr>
          <p:cNvPr id="8" name="Picture 4" descr="Поздравлен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257" y="2894184"/>
            <a:ext cx="6929486" cy="2047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23639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83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90477"/>
            <a:ext cx="4808512" cy="3489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266608" y="548680"/>
            <a:ext cx="5833784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 1993 году на территории школы был </a:t>
            </a:r>
            <a:endParaRPr lang="ru-RU" sz="2400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установлен</a:t>
            </a:r>
            <a:r>
              <a:rPr lang="ru-RU" sz="2400" b="1" dirty="0" err="1" smtClean="0">
                <a:latin typeface="Calibri"/>
                <a:ea typeface="Times New Roman"/>
                <a:cs typeface="Times New Roman"/>
              </a:rPr>
              <a:t>ус</a:t>
            </a:r>
            <a:r>
              <a:rPr lang="ru-RU" sz="2400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памятник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 бюстом героя. 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38377192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2160240"/>
          </a:xfrm>
        </p:spPr>
        <p:txBody>
          <a:bodyPr>
            <a:normAutofit/>
          </a:bodyPr>
          <a:lstStyle/>
          <a:p>
            <a:r>
              <a:rPr lang="ru-RU" sz="2200" dirty="0"/>
              <a:t>В школе аула Икон-</a:t>
            </a:r>
            <a:r>
              <a:rPr lang="ru-RU" sz="2200" dirty="0" err="1"/>
              <a:t>Халк</a:t>
            </a:r>
            <a:r>
              <a:rPr lang="ru-RU" sz="2200" dirty="0"/>
              <a:t> состоялось торжественное открытие мемориальной доски участнику Великой Отечественной войны, Герою Советского Союза </a:t>
            </a:r>
            <a:r>
              <a:rPr lang="ru-RU" sz="2200" dirty="0" err="1"/>
              <a:t>Кумукову</a:t>
            </a:r>
            <a:r>
              <a:rPr lang="ru-RU" sz="2200" dirty="0"/>
              <a:t> </a:t>
            </a:r>
            <a:r>
              <a:rPr lang="ru-RU" sz="2200" dirty="0" err="1"/>
              <a:t>Халмурзе</a:t>
            </a:r>
            <a:r>
              <a:rPr lang="ru-RU" sz="2200" dirty="0"/>
              <a:t> </a:t>
            </a:r>
            <a:r>
              <a:rPr lang="ru-RU" sz="2200" dirty="0" err="1"/>
              <a:t>Сахатгереевичу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4" descr="В школе аула Икон-Халк состоялось торжественное открытие мемориальной доски участнику Великой Отечественной войны, Герою Советского Союза Кумукову Халмурзе Сахатгереевичу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463006"/>
            <a:ext cx="822960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34" y="0"/>
            <a:ext cx="9144000" cy="7500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643042" y="357166"/>
            <a:ext cx="64294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pPr algn="ctr"/>
            <a:r>
              <a:rPr lang="ru-RU" b="1" dirty="0" smtClean="0"/>
              <a:t> </a:t>
            </a:r>
            <a:r>
              <a:rPr lang="ru-RU" b="1" dirty="0"/>
              <a:t>О</a:t>
            </a:r>
            <a:r>
              <a:rPr lang="ru-RU" b="1" dirty="0" smtClean="0"/>
              <a:t>ткрытие мемориальной доски участнику ВОВ, </a:t>
            </a:r>
          </a:p>
          <a:p>
            <a:pPr algn="ctr"/>
            <a:r>
              <a:rPr lang="ru-RU" b="1" dirty="0" smtClean="0"/>
              <a:t>Герою Советского Союза </a:t>
            </a:r>
          </a:p>
          <a:p>
            <a:pPr algn="ctr"/>
            <a:r>
              <a:rPr lang="ru-RU" b="1" dirty="0" err="1" smtClean="0"/>
              <a:t>Кумукову</a:t>
            </a:r>
            <a:r>
              <a:rPr lang="ru-RU" b="1" dirty="0" smtClean="0"/>
              <a:t> </a:t>
            </a:r>
            <a:r>
              <a:rPr lang="ru-RU" b="1" dirty="0" err="1" smtClean="0"/>
              <a:t>Халмурзе</a:t>
            </a:r>
            <a:r>
              <a:rPr lang="ru-RU" b="1" dirty="0" smtClean="0"/>
              <a:t> </a:t>
            </a:r>
            <a:r>
              <a:rPr lang="ru-RU" b="1" dirty="0" err="1" smtClean="0"/>
              <a:t>Сахатгереевичу</a:t>
            </a:r>
            <a:endParaRPr lang="ru-RU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1817225"/>
            <a:ext cx="5328591" cy="3844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854704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Зоя </a:t>
            </a:r>
            <a:r>
              <a:rPr lang="ru-RU" dirty="0" err="1" smtClean="0"/>
              <a:t>Аюбовна</a:t>
            </a:r>
            <a:r>
              <a:rPr lang="ru-RU" dirty="0" smtClean="0"/>
              <a:t> </a:t>
            </a:r>
            <a:r>
              <a:rPr lang="ru-RU" dirty="0" err="1" smtClean="0"/>
              <a:t>Аюбова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Picture 2" descr="Фотопечать. 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9000" y="2605881"/>
            <a:ext cx="2286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88530"/>
            <a:ext cx="5400600" cy="449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094700"/>
            <a:ext cx="4017058" cy="4206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483768" y="571480"/>
            <a:ext cx="40170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Зоя </a:t>
            </a:r>
            <a:r>
              <a:rPr lang="ru-RU" sz="2800" b="1" dirty="0" err="1" smtClean="0"/>
              <a:t>Аюбовна</a:t>
            </a:r>
            <a:r>
              <a:rPr lang="ru-RU" sz="2800" b="1" dirty="0"/>
              <a:t> </a:t>
            </a:r>
            <a:r>
              <a:rPr lang="ru-RU" sz="2800" b="1" dirty="0" err="1" smtClean="0"/>
              <a:t>Аюбова</a:t>
            </a:r>
            <a:r>
              <a:rPr lang="ru-RU" sz="2800" b="1" dirty="0" smtClean="0"/>
              <a:t> </a:t>
            </a:r>
            <a:endParaRPr lang="ru-RU" sz="2800" b="1" dirty="0"/>
          </a:p>
        </p:txBody>
      </p:sp>
      <p:pic>
        <p:nvPicPr>
          <p:cNvPr id="12" name="Picture 4" descr="Поздравлени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24545" y="2492897"/>
            <a:ext cx="396044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26" y="3140968"/>
            <a:ext cx="1527558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533857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a-hmr.ru/uploads/posts/2014-05/1399538845_dscn71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642918"/>
            <a:ext cx="8640960" cy="558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28" y="742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 descr="http://a-hmr.ru/uploads/posts/2014-05/1399538845_dscn71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776"/>
            <a:ext cx="4896544" cy="36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Поздравлен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76673"/>
            <a:ext cx="6264696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26" y="3140968"/>
            <a:ext cx="1527558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120" y="1412777"/>
            <a:ext cx="2088232" cy="3640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522519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ds04.infourok.ru/uploads/ex/10f2/0005a2b9-3efb436c/img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5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10f2/0005a2b9-3efb436c/img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12776"/>
            <a:ext cx="4608512" cy="3659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Поздравлен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76673"/>
            <a:ext cx="6264696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243096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57364"/>
          </a:xfrm>
        </p:spPr>
        <p:txBody>
          <a:bodyPr>
            <a:normAutofit/>
          </a:bodyPr>
          <a:lstStyle/>
          <a:p>
            <a:r>
              <a:rPr lang="ru-RU" sz="2800" b="1" dirty="0" err="1"/>
              <a:t>Якуб</a:t>
            </a:r>
            <a:r>
              <a:rPr lang="ru-RU" sz="2800" b="1" dirty="0"/>
              <a:t> </a:t>
            </a:r>
            <a:r>
              <a:rPr lang="ru-RU" sz="2800" b="1" dirty="0" err="1"/>
              <a:t>Абдулович</a:t>
            </a:r>
            <a:r>
              <a:rPr lang="ru-RU" sz="2800" b="1" dirty="0"/>
              <a:t> </a:t>
            </a:r>
            <a:r>
              <a:rPr lang="ru-RU" sz="2800" b="1" dirty="0" err="1" smtClean="0"/>
              <a:t>Карасов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dirty="0"/>
              <a:t>в</a:t>
            </a:r>
            <a:r>
              <a:rPr lang="ru-RU" sz="2800" dirty="0" smtClean="0"/>
              <a:t>етеран </a:t>
            </a:r>
            <a:r>
              <a:rPr lang="ru-RU" sz="2800" dirty="0"/>
              <a:t>Великой Отечественной войны </a:t>
            </a:r>
            <a:r>
              <a:rPr lang="ru-RU" sz="2800" dirty="0" smtClean="0"/>
              <a:t>отметил </a:t>
            </a:r>
            <a:r>
              <a:rPr lang="ru-RU" sz="2800" dirty="0"/>
              <a:t>своё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90-летие</a:t>
            </a:r>
            <a:endParaRPr lang="ru-RU" sz="2800" dirty="0"/>
          </a:p>
        </p:txBody>
      </p:sp>
      <p:pic>
        <p:nvPicPr>
          <p:cNvPr id="29698" name="Picture 2" descr="https://pbs.twimg.com/media/D6cTmT-WsAAGFfk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03414"/>
            <a:ext cx="7704856" cy="539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pbs.twimg.com/media/D6cTmT-WsAAGFfk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357298"/>
            <a:ext cx="7143800" cy="400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00232" y="500042"/>
            <a:ext cx="58579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Якуб</a:t>
            </a:r>
            <a:r>
              <a:rPr lang="ru-RU" b="1" dirty="0" smtClean="0"/>
              <a:t> </a:t>
            </a:r>
            <a:r>
              <a:rPr lang="ru-RU" b="1" dirty="0" err="1" smtClean="0"/>
              <a:t>Абдулович</a:t>
            </a:r>
            <a:r>
              <a:rPr lang="ru-RU" b="1" dirty="0" smtClean="0"/>
              <a:t> </a:t>
            </a:r>
            <a:r>
              <a:rPr lang="ru-RU" b="1" dirty="0" err="1" smtClean="0"/>
              <a:t>Карасов</a:t>
            </a:r>
            <a:r>
              <a:rPr lang="ru-RU" b="1" dirty="0"/>
              <a:t>-</a:t>
            </a:r>
            <a:r>
              <a:rPr lang="ru-RU" b="1" dirty="0" smtClean="0"/>
              <a:t>ветеран Великой Отечественной войны отметил своё 90-летие 2017 г.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932686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https://i.ytimg.com/vi/xCB3qQF2rrk/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214422"/>
            <a:ext cx="7143800" cy="407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60" y="500042"/>
            <a:ext cx="1500198" cy="642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500042"/>
            <a:ext cx="1428760" cy="642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500042"/>
            <a:ext cx="1500198" cy="7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886318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https://phototass1.cdnvideo.ru/width/1020_b9261fa1/tass/m2/uploads/i/20190508/50389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3" y="1844824"/>
            <a:ext cx="5400600" cy="307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285852" y="857232"/>
            <a:ext cx="700092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г.Томск «Бессмертный Полк» 2012г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52367964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Встреча с ветераном ВОВ </a:t>
            </a:r>
            <a:r>
              <a:rPr lang="ru-RU" sz="2800" dirty="0" err="1" smtClean="0"/>
              <a:t>Карасовым</a:t>
            </a:r>
            <a:r>
              <a:rPr lang="ru-RU" sz="2800" dirty="0" smtClean="0"/>
              <a:t> </a:t>
            </a:r>
            <a:r>
              <a:rPr lang="ru-RU" sz="2800" dirty="0" err="1" smtClean="0"/>
              <a:t>Якубом</a:t>
            </a:r>
            <a:r>
              <a:rPr lang="ru-RU" sz="2800" dirty="0" smtClean="0"/>
              <a:t>  </a:t>
            </a:r>
            <a:r>
              <a:rPr lang="ru-RU" sz="2800" dirty="0" err="1" smtClean="0"/>
              <a:t>Абдуловичем</a:t>
            </a:r>
            <a:endParaRPr lang="ru-RU" sz="2800" dirty="0"/>
          </a:p>
        </p:txBody>
      </p:sp>
      <p:pic>
        <p:nvPicPr>
          <p:cNvPr id="30722" name="Picture 2" descr="http://www.pfrf.ru/data/gallery/19112/big/karasov_adyge_habl_2018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3429000"/>
            <a:ext cx="8208912" cy="626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929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://www.pfrf.ru/data/gallery/19112/big/karasov_adyge_habl_2018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857364"/>
            <a:ext cx="7000924" cy="571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214546" y="928670"/>
            <a:ext cx="59293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Встреча с ветераном ВОВ </a:t>
            </a:r>
            <a:r>
              <a:rPr lang="ru-RU" sz="2400" dirty="0" err="1" smtClean="0"/>
              <a:t>Карасовым</a:t>
            </a:r>
            <a:r>
              <a:rPr lang="ru-RU" sz="2400" dirty="0" smtClean="0"/>
              <a:t> </a:t>
            </a:r>
            <a:r>
              <a:rPr lang="ru-RU" sz="2400" dirty="0" err="1" smtClean="0"/>
              <a:t>Якубом</a:t>
            </a:r>
            <a:r>
              <a:rPr lang="ru-RU" sz="2400" dirty="0" smtClean="0"/>
              <a:t>  </a:t>
            </a:r>
            <a:r>
              <a:rPr lang="ru-RU" sz="2400" dirty="0" err="1" smtClean="0"/>
              <a:t>Абдуловичем</a:t>
            </a:r>
            <a:endParaRPr lang="ru-RU" sz="2400" dirty="0"/>
          </a:p>
        </p:txBody>
      </p:sp>
      <p:pic>
        <p:nvPicPr>
          <p:cNvPr id="8" name="Picture 4" descr="Поздравлен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76673"/>
            <a:ext cx="6264696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2792947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2" descr="https://www.kchr.ru/upload/iblock/5b2/1Y4A40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571613"/>
            <a:ext cx="6788945" cy="3571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7632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89790"/>
            <a:ext cx="5150026" cy="367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https://xn--80ae1alafffj1i.xn--p1ai/files/soczashita/21062018/2206201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664" y="0"/>
            <a:ext cx="7473648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Поздравлени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3545" y="2888940"/>
            <a:ext cx="2880322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379252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43608" y="1772815"/>
            <a:ext cx="7128792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Источники</a:t>
            </a:r>
            <a:endParaRPr lang="ru-RU" sz="2400" dirty="0"/>
          </a:p>
          <a:p>
            <a:r>
              <a:rPr lang="ru-RU" dirty="0" smtClean="0"/>
              <a:t>1.   https</a:t>
            </a:r>
            <a:r>
              <a:rPr lang="ru-RU" dirty="0"/>
              <a:t>://live-imho.livejournal.com/485566.html</a:t>
            </a:r>
          </a:p>
          <a:p>
            <a:r>
              <a:rPr lang="ru-RU" dirty="0"/>
              <a:t>2</a:t>
            </a:r>
            <a:r>
              <a:rPr lang="ru-RU" dirty="0" smtClean="0"/>
              <a:t>. </a:t>
            </a:r>
            <a:r>
              <a:rPr lang="ru-RU" dirty="0"/>
              <a:t>https://ru.wikipedia.org/wiki/</a:t>
            </a:r>
          </a:p>
          <a:p>
            <a:r>
              <a:rPr lang="ru-RU" dirty="0" smtClean="0"/>
              <a:t>3. </a:t>
            </a:r>
            <a:r>
              <a:rPr lang="ru-RU" dirty="0"/>
              <a:t>https://ru.wikinews.org/wiki/%D0%92_%</a:t>
            </a:r>
          </a:p>
          <a:p>
            <a:r>
              <a:rPr lang="ru-RU" dirty="0"/>
              <a:t>4</a:t>
            </a:r>
            <a:r>
              <a:rPr lang="ru-RU" dirty="0" smtClean="0"/>
              <a:t>. </a:t>
            </a:r>
            <a:r>
              <a:rPr lang="ru-RU" dirty="0"/>
              <a:t>«Бессмертный полк» пройдёт в 15 странах и тысяче городов. // ТАСС (9 апреля </a:t>
            </a:r>
            <a:r>
              <a:rPr lang="ru-RU" dirty="0" smtClean="0"/>
              <a:t>2018). .</a:t>
            </a:r>
            <a:endParaRPr lang="ru-RU" dirty="0"/>
          </a:p>
          <a:p>
            <a:r>
              <a:rPr lang="ru-RU" dirty="0"/>
              <a:t>5</a:t>
            </a:r>
            <a:r>
              <a:rPr lang="ru-RU" dirty="0" smtClean="0"/>
              <a:t>. Устав </a:t>
            </a:r>
            <a:r>
              <a:rPr lang="ru-RU" dirty="0"/>
              <a:t>полка. Официальный сайт движения «Бессмертный полк</a:t>
            </a:r>
            <a:r>
              <a:rPr lang="ru-RU" dirty="0" smtClean="0"/>
              <a:t>». </a:t>
            </a:r>
            <a:r>
              <a:rPr lang="ru-RU" dirty="0"/>
              <a:t>Архивировано 21 апреля </a:t>
            </a:r>
            <a:r>
              <a:rPr lang="ru-RU" dirty="0" smtClean="0"/>
              <a:t>2018 </a:t>
            </a:r>
            <a:r>
              <a:rPr lang="ru-RU" dirty="0"/>
              <a:t>года</a:t>
            </a:r>
          </a:p>
          <a:p>
            <a:r>
              <a:rPr lang="ru-RU" dirty="0"/>
              <a:t>6</a:t>
            </a:r>
            <a:r>
              <a:rPr lang="ru-RU" dirty="0" smtClean="0"/>
              <a:t>. </a:t>
            </a:r>
            <a:r>
              <a:rPr lang="ru-RU" dirty="0"/>
              <a:t>Свидетельство о государственной регистрации некоммерческой организации МИПОД «Бессмертный полк» Архивная копия от 22 декабря </a:t>
            </a:r>
            <a:r>
              <a:rPr lang="ru-RU" dirty="0" smtClean="0"/>
              <a:t>2018 </a:t>
            </a:r>
            <a:r>
              <a:rPr lang="ru-RU" dirty="0"/>
              <a:t>на </a:t>
            </a:r>
            <a:r>
              <a:rPr lang="ru-RU" dirty="0" err="1"/>
              <a:t>Wayback</a:t>
            </a:r>
            <a:r>
              <a:rPr lang="ru-RU" dirty="0"/>
              <a:t> </a:t>
            </a:r>
            <a:r>
              <a:rPr lang="ru-RU" dirty="0" err="1"/>
              <a:t>Machine</a:t>
            </a:r>
            <a:r>
              <a:rPr lang="ru-RU" dirty="0"/>
              <a:t> // Официальный сайт движения «Бессмертный полк».</a:t>
            </a:r>
          </a:p>
        </p:txBody>
      </p:sp>
      <p:pic>
        <p:nvPicPr>
          <p:cNvPr id="4" name="Picture 4" descr="Поздравлен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67" y="476672"/>
            <a:ext cx="7695849" cy="129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070957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https://ds04.infourok.ru/uploads/ex/0c28/0017d9e7-77a1aa04/2/640/img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08720"/>
            <a:ext cx="6572296" cy="42148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1183203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3.infourok.ru/uploads/ex/09cd/0004ff54-6da07a0d/img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142984"/>
            <a:ext cx="6786610" cy="385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85516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243408"/>
            <a:ext cx="8229600" cy="64807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52"/>
            <a:ext cx="9144000" cy="7286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https://www.riakchr.ru/upload/iblock/d89/d893c01c6236110c8cea39590568fe9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39857"/>
            <a:ext cx="6297804" cy="41613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xn--80ae1alafffj1i.xn--p1ai/files/soczashita/21062018/2206201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655" y="-99392"/>
            <a:ext cx="741682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0027308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32856"/>
            <a:ext cx="4896544" cy="3091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728075978"/>
              </p:ext>
            </p:extLst>
          </p:nvPr>
        </p:nvGraphicFramePr>
        <p:xfrm>
          <a:off x="1979712" y="1340768"/>
          <a:ext cx="5832648" cy="923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Picture 2" descr="https://xn--80ae1alafffj1i.xn--p1ai/files/soczashita/21062018/22062018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-315416"/>
            <a:ext cx="7000924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61125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1268760"/>
            <a:ext cx="4466557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idx="1"/>
          </p:nvPr>
        </p:nvSpPr>
        <p:spPr>
          <a:xfrm>
            <a:off x="1643042" y="500042"/>
            <a:ext cx="7500958" cy="1143008"/>
          </a:xfrm>
        </p:spPr>
        <p:txBody>
          <a:bodyPr>
            <a:normAutofit fontScale="97500"/>
          </a:bodyPr>
          <a:lstStyle/>
          <a:p>
            <a:r>
              <a:rPr lang="ru-RU" dirty="0" smtClean="0"/>
              <a:t>Участие в республиканской акции «Бессмертный полк»</a:t>
            </a:r>
            <a:endParaRPr lang="ru-RU" dirty="0"/>
          </a:p>
        </p:txBody>
      </p:sp>
      <p:pic>
        <p:nvPicPr>
          <p:cNvPr id="6" name="Picture 2" descr="https://xn--80ae1alafffj1i.xn--p1ai/files/soczashita/21062018/2206201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4221088"/>
            <a:ext cx="7000924" cy="109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859112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1472</TotalTime>
  <Words>282</Words>
  <Application>Microsoft Office PowerPoint</Application>
  <PresentationFormat>Экран (4:3)</PresentationFormat>
  <Paragraphs>44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Акция «Бессмертный полк» а. Икон-Халк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Вахта памяти </vt:lpstr>
      <vt:lpstr>Субботник по благоустройству захоронений и мемориалов войнам, павшим в годы ВОВ.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Медаль «Золотая звезда» «за мужество и героизм»</vt:lpstr>
      <vt:lpstr>Презентация PowerPoint</vt:lpstr>
      <vt:lpstr>В школе аула Икон-Халк состоялось торжественное открытие мемориальной доски участнику Великой Отечественной войны, Герою Советского Союза Кумукову Халмурзе Сахатгереевичу </vt:lpstr>
      <vt:lpstr>Зоя Аюбовна Аюбова </vt:lpstr>
      <vt:lpstr>Презентация PowerPoint</vt:lpstr>
      <vt:lpstr>Презентация PowerPoint</vt:lpstr>
      <vt:lpstr>Якуб Абдулович Карасов ветеран Великой Отечественной войны отметил своё  90-летие</vt:lpstr>
      <vt:lpstr>Презентация PowerPoint</vt:lpstr>
      <vt:lpstr>Встреча с ветераном ВОВ Карасовым Якубом  Абдуловичем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</dc:creator>
  <cp:lastModifiedBy>7</cp:lastModifiedBy>
  <cp:revision>101</cp:revision>
  <dcterms:created xsi:type="dcterms:W3CDTF">2020-02-07T13:01:36Z</dcterms:created>
  <dcterms:modified xsi:type="dcterms:W3CDTF">2020-02-12T13:42:34Z</dcterms:modified>
</cp:coreProperties>
</file>