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  <p:sldMasterId id="2147483795" r:id="rId2"/>
    <p:sldMasterId id="2147483819" r:id="rId3"/>
  </p:sldMasterIdLst>
  <p:notesMasterIdLst>
    <p:notesMasterId r:id="rId41"/>
  </p:notesMasterIdLst>
  <p:sldIdLst>
    <p:sldId id="297" r:id="rId4"/>
    <p:sldId id="270" r:id="rId5"/>
    <p:sldId id="256" r:id="rId6"/>
    <p:sldId id="295" r:id="rId7"/>
    <p:sldId id="294" r:id="rId8"/>
    <p:sldId id="257" r:id="rId9"/>
    <p:sldId id="318" r:id="rId10"/>
    <p:sldId id="308" r:id="rId11"/>
    <p:sldId id="309" r:id="rId12"/>
    <p:sldId id="258" r:id="rId13"/>
    <p:sldId id="314" r:id="rId14"/>
    <p:sldId id="268" r:id="rId15"/>
    <p:sldId id="272" r:id="rId16"/>
    <p:sldId id="306" r:id="rId17"/>
    <p:sldId id="307" r:id="rId18"/>
    <p:sldId id="274" r:id="rId19"/>
    <p:sldId id="275" r:id="rId20"/>
    <p:sldId id="276" r:id="rId21"/>
    <p:sldId id="277" r:id="rId22"/>
    <p:sldId id="278" r:id="rId23"/>
    <p:sldId id="279" r:id="rId24"/>
    <p:sldId id="287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8" r:id="rId33"/>
    <p:sldId id="289" r:id="rId34"/>
    <p:sldId id="290" r:id="rId35"/>
    <p:sldId id="320" r:id="rId36"/>
    <p:sldId id="293" r:id="rId37"/>
    <p:sldId id="312" r:id="rId38"/>
    <p:sldId id="319" r:id="rId39"/>
    <p:sldId id="315" r:id="rId4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 Black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 Black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 Black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 Black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72" y="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74F664-BD59-4D92-9CED-31BABDE17C56}" type="datetimeFigureOut">
              <a:rPr lang="ru-RU" smtClean="0"/>
              <a:t>19.12.2018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9EBB58-B1C1-4A8C-992A-396E7F8ADC8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3383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FC142-07A2-461C-A30C-40FC7D31203A}" type="slidenum">
              <a:rPr lang="ru-RU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7461889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3958D-10B6-4060-915A-B7CA496A8E56}" type="slidenum">
              <a:rPr lang="ru-RU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448920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68DA9-3473-4C06-B453-82A435F0D202}" type="slidenum">
              <a:rPr lang="ru-RU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6897905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DA8DD-7790-4CE0-9176-A2DDA2B0FD66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1169F-0BC7-4A12-BCA1-88BF190247F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D22215E-90CC-4CB8-B6E2-D6C6BDAB3DB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987E8-8CEB-40F7-B7DF-D9F9E7750A9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7178A-9BC9-4A05-ADD5-5656B1D2998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32BF7-4FDB-4EFA-A276-96509C3BC95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9C72D-3652-474C-88DA-2AF21E3CC2B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41DB6-2205-4366-8334-D7DD97399BF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2E564-EF69-46F5-81FA-3E2BBB12B80F}" type="slidenum">
              <a:rPr lang="ru-RU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4818861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dirty="0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67F0F-500A-4E48-BDA2-DB2C3BF56EF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DAAAB-FAF1-4DF2-A61C-D5BFE5E086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16894-A281-48D0-89F7-E4817529447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78DA8DD-7790-4CE0-9176-A2DDA2B0FD66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661169F-0BC7-4A12-BCA1-88BF190247F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D22215E-90CC-4CB8-B6E2-D6C6BDAB3DBD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10987E8-8CEB-40F7-B7DF-D9F9E7750A9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017178A-9BC9-4A05-ADD5-5656B1D2998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0532BF7-4FDB-4EFA-A276-96509C3BC95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429C72D-3652-474C-88DA-2AF21E3CC2BB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06232-8228-44DE-BFA3-8A7266B470BF}" type="slidenum">
              <a:rPr lang="ru-RU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4931847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F041DB6-2205-4366-8334-D7DD97399BFD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0A67F0F-500A-4E48-BDA2-DB2C3BF56EFB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DAAAB-FAF1-4DF2-A61C-D5BFE5E086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16894-A281-48D0-89F7-E4817529447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E0BA5-5C3D-4CB1-A338-FE649DB2B499}" type="slidenum">
              <a:rPr lang="ru-RU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8094415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90E18-0C5D-42F4-BD4E-97BBB3370397}" type="slidenum">
              <a:rPr lang="ru-RU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6400366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4D104-C6A8-4FE7-BCE4-622C6EA07503}" type="slidenum">
              <a:rPr lang="ru-RU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3797091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21C54-2F48-49C2-AED4-5CE30307C10E}" type="slidenum">
              <a:rPr lang="ru-RU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0802013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B97BB-FFE6-4032-8A88-304051183782}" type="slidenum">
              <a:rPr lang="ru-RU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5094826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05257-07D0-414B-869B-8E90AAE4BFBC}" type="slidenum">
              <a:rPr lang="ru-RU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5846587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endParaRPr lang="ru-RU" dirty="0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ru-RU" dirty="0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DDBB3EFA-8008-4BAB-A180-5887FE86026C}" type="slidenum">
              <a:rPr lang="ru-RU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1448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ransition/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83A95FE-4A02-4415-A930-B999B38E899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8" r:id="rId3"/>
    <p:sldLayoutId id="2147483799" r:id="rId4"/>
    <p:sldLayoutId id="2147483800" r:id="rId5"/>
    <p:sldLayoutId id="2147483801" r:id="rId6"/>
    <p:sldLayoutId id="2147483802" r:id="rId7"/>
    <p:sldLayoutId id="2147483803" r:id="rId8"/>
    <p:sldLayoutId id="2147483804" r:id="rId9"/>
    <p:sldLayoutId id="2147483805" r:id="rId10"/>
    <p:sldLayoutId id="2147483806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ru-RU" dirty="0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ru-RU" dirty="0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DDBB3EFA-8008-4BAB-A180-5887FE86026C}" type="slidenum">
              <a:rPr lang="ru-RU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20" r:id="rId1"/>
    <p:sldLayoutId id="2147483821" r:id="rId2"/>
    <p:sldLayoutId id="2147483822" r:id="rId3"/>
    <p:sldLayoutId id="2147483823" r:id="rId4"/>
    <p:sldLayoutId id="2147483824" r:id="rId5"/>
    <p:sldLayoutId id="2147483825" r:id="rId6"/>
    <p:sldLayoutId id="2147483826" r:id="rId7"/>
    <p:sldLayoutId id="2147483827" r:id="rId8"/>
    <p:sldLayoutId id="2147483828" r:id="rId9"/>
    <p:sldLayoutId id="2147483829" r:id="rId10"/>
    <p:sldLayoutId id="2147483830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7.gif"/><Relationship Id="rId5" Type="http://schemas.openxmlformats.org/officeDocument/2006/relationships/hyperlink" Target="http://smajliki.ru/smilie-505439943.html" TargetMode="External"/><Relationship Id="rId4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21.png"/><Relationship Id="rId7" Type="http://schemas.openxmlformats.org/officeDocument/2006/relationships/image" Target="../media/image7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best-mp3.ru_metronom_-_metronom.mp3" TargetMode="External"/><Relationship Id="rId6" Type="http://schemas.openxmlformats.org/officeDocument/2006/relationships/hyperlink" Target="http://smajliki.ru/smilie-505439943.html" TargetMode="External"/><Relationship Id="rId5" Type="http://schemas.openxmlformats.org/officeDocument/2006/relationships/image" Target="../media/image23.png"/><Relationship Id="rId10" Type="http://schemas.openxmlformats.org/officeDocument/2006/relationships/image" Target="../media/image8.png"/><Relationship Id="rId4" Type="http://schemas.openxmlformats.org/officeDocument/2006/relationships/image" Target="../media/image22.gif"/><Relationship Id="rId9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3.xml"/><Relationship Id="rId1" Type="http://schemas.openxmlformats.org/officeDocument/2006/relationships/audio" Target="file:///C:\Users\777\Desktop\&#1040;&#1092;&#1075;&#1072;&#1085;\&#1050;&#1091;&#1082;&#1091;&#1096;&#1082;&#1072;.mp3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685800" y="2786063"/>
            <a:ext cx="7772400" cy="3000375"/>
          </a:xfrm>
        </p:spPr>
        <p:txBody>
          <a:bodyPr/>
          <a:lstStyle/>
          <a:p>
            <a:pPr eaLnBrk="1" hangingPunct="1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>Живая память</a:t>
            </a:r>
          </a:p>
        </p:txBody>
      </p:sp>
      <p:pic>
        <p:nvPicPr>
          <p:cNvPr id="2051" name="Picture 2" descr="D:\Афганистан - ты боль моей души\25a2bc0615b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75" y="714375"/>
            <a:ext cx="1914525" cy="214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3" descr="D:\Афганистан - ты боль моей души\111_mai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75" y="571500"/>
            <a:ext cx="3089275" cy="255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4" descr="D:\Афганистан - ты боль моей души\pam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00375" y="1714500"/>
            <a:ext cx="1881188" cy="97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Рисунок 5" descr="http://s5.rimg.info/ad96531231fb3597bff8d7ebb77d52fa.gif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72063" y="2357438"/>
            <a:ext cx="19907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Рисунок 6" descr="http://s5.rimg.info/ad96531231fb3597bff8d7ebb77d52fa.gif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643688" y="2357438"/>
            <a:ext cx="19907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1265800413_5037556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1200" y="-387350"/>
            <a:ext cx="13466763" cy="763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" descr="Рисунок2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9401" y="185078"/>
            <a:ext cx="5888037" cy="353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5" descr="аф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5" y="3143250"/>
            <a:ext cx="4400550" cy="3300413"/>
          </a:xfrm>
          <a:prstGeom prst="rect">
            <a:avLst/>
          </a:prstGeom>
          <a:noFill/>
          <a:ln w="762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22532" name="Прямоугольник 3"/>
          <p:cNvSpPr>
            <a:spLocks noChangeArrowheads="1"/>
          </p:cNvSpPr>
          <p:nvPr/>
        </p:nvSpPr>
        <p:spPr bwMode="auto">
          <a:xfrm>
            <a:off x="642938" y="4071938"/>
            <a:ext cx="3071812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latin typeface="Impact" pitchFamily="34" charset="0"/>
              </a:rPr>
              <a:t>Ах, война! Что, проклятая, ты сделала!...</a:t>
            </a:r>
            <a:endParaRPr lang="ru-RU" sz="3600"/>
          </a:p>
        </p:txBody>
      </p:sp>
    </p:spTree>
    <p:extLst>
      <p:ext uri="{BB962C8B-B14F-4D97-AF65-F5344CB8AC3E}">
        <p14:creationId xmlns:p14="http://schemas.microsoft.com/office/powerpoint/2010/main" val="3163301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s815100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188575" cy="7173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836712"/>
            <a:ext cx="8208912" cy="2376264"/>
          </a:xfrm>
        </p:spPr>
        <p:txBody>
          <a:bodyPr>
            <a:normAutofit/>
          </a:bodyPr>
          <a:lstStyle/>
          <a:p>
            <a:r>
              <a:rPr lang="ru-RU" sz="3600" b="1" i="1" dirty="0" smtClean="0">
                <a:latin typeface="+mn-lt"/>
              </a:rPr>
              <a:t>Их подвиг жив! И не было разлуки-</a:t>
            </a:r>
            <a:br>
              <a:rPr lang="ru-RU" sz="3600" b="1" i="1" dirty="0" smtClean="0">
                <a:latin typeface="+mn-lt"/>
              </a:rPr>
            </a:br>
            <a:r>
              <a:rPr lang="ru-RU" sz="3600" b="1" i="1" dirty="0" smtClean="0">
                <a:latin typeface="+mn-lt"/>
              </a:rPr>
              <a:t>Вовеки их разъединить нельзя!</a:t>
            </a:r>
            <a:br>
              <a:rPr lang="ru-RU" sz="3600" b="1" i="1" dirty="0" smtClean="0">
                <a:latin typeface="+mn-lt"/>
              </a:rPr>
            </a:br>
            <a:r>
              <a:rPr lang="ru-RU" sz="3600" b="1" i="1" dirty="0" smtClean="0">
                <a:latin typeface="+mn-lt"/>
              </a:rPr>
              <a:t>Мы дружно Вам протягиваем руки,</a:t>
            </a:r>
            <a:br>
              <a:rPr lang="ru-RU" sz="3600" b="1" i="1" dirty="0" smtClean="0">
                <a:latin typeface="+mn-lt"/>
              </a:rPr>
            </a:br>
            <a:r>
              <a:rPr lang="ru-RU" sz="3600" b="1" i="1" dirty="0" smtClean="0">
                <a:latin typeface="+mn-lt"/>
              </a:rPr>
              <a:t>Мы помним Вас, бессмертные друзья.</a:t>
            </a:r>
            <a:endParaRPr lang="ru-RU" sz="3600" b="1" i="1" dirty="0">
              <a:latin typeface="+mn-lt"/>
            </a:endParaRPr>
          </a:p>
        </p:txBody>
      </p:sp>
      <p:pic>
        <p:nvPicPr>
          <p:cNvPr id="8" name="Picture 4" descr="origina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140968"/>
            <a:ext cx="4392488" cy="2851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7049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76805" name="Picture 5" descr="070301099770000_1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pic>
        <p:nvPicPr>
          <p:cNvPr id="2" name="Picture 5" descr="070301099770000_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5900" y="21590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6806" name="WordArt 6"/>
          <p:cNvSpPr>
            <a:spLocks noChangeArrowheads="1" noChangeShapeType="1" noTextEdit="1"/>
          </p:cNvSpPr>
          <p:nvPr/>
        </p:nvSpPr>
        <p:spPr bwMode="auto">
          <a:xfrm>
            <a:off x="533400" y="0"/>
            <a:ext cx="8359775" cy="1790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Минута молчания</a:t>
            </a:r>
          </a:p>
        </p:txBody>
      </p:sp>
    </p:spTree>
    <p:extLst>
      <p:ext uri="{BB962C8B-B14F-4D97-AF65-F5344CB8AC3E}">
        <p14:creationId xmlns:p14="http://schemas.microsoft.com/office/powerpoint/2010/main" val="1608474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68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68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6000"/>
                            </p:stCondLst>
                            <p:childTnLst>
                              <p:par>
                                <p:cTn id="1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2000"/>
                                        <p:tgtEl>
                                          <p:spTgt spid="76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6" descr="C:\Users\18\Desktop\0_273d0_4ce990b6_L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92500" y="2992438"/>
            <a:ext cx="2298700" cy="344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6" descr="C:\Users\18\Desktop\0_273d0_4ce990b6_L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0430" y="571480"/>
            <a:ext cx="2286000" cy="3428976"/>
          </a:xfrm>
          <a:prstGeom prst="ellipse">
            <a:avLst/>
          </a:prstGeom>
          <a:noFill/>
          <a:effectLst>
            <a:softEdge rad="317500"/>
          </a:effectLst>
        </p:spPr>
      </p:pic>
      <p:pic>
        <p:nvPicPr>
          <p:cNvPr id="4" name="Picture 6" descr="C:\Users\18\Desktop\0_273d0_4ce990b6_L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388" y="3071810"/>
            <a:ext cx="2286000" cy="3428976"/>
          </a:xfrm>
          <a:prstGeom prst="ellipse">
            <a:avLst/>
          </a:prstGeom>
          <a:noFill/>
          <a:effectLst>
            <a:softEdge rad="317500"/>
          </a:effectLst>
        </p:spPr>
      </p:pic>
      <p:pic>
        <p:nvPicPr>
          <p:cNvPr id="5" name="Picture 6" descr="C:\Users\18\Desktop\0_273d0_4ce990b6_L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3071810"/>
            <a:ext cx="2286000" cy="3428976"/>
          </a:xfrm>
          <a:prstGeom prst="ellipse">
            <a:avLst/>
          </a:prstGeom>
          <a:noFill/>
          <a:effectLst>
            <a:softEdge rad="317500"/>
          </a:effectLst>
        </p:spPr>
      </p:pic>
      <p:pic>
        <p:nvPicPr>
          <p:cNvPr id="6" name="Picture 6" descr="C:\Users\18\Desktop\0_273d0_4ce990b6_L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00826" y="357166"/>
            <a:ext cx="2286000" cy="3428976"/>
          </a:xfrm>
          <a:prstGeom prst="ellipse">
            <a:avLst/>
          </a:prstGeom>
          <a:noFill/>
          <a:effectLst>
            <a:softEdge rad="317500"/>
          </a:effectLst>
        </p:spPr>
      </p:pic>
      <p:pic>
        <p:nvPicPr>
          <p:cNvPr id="25607" name="Picture 6" descr="C:\Users\18\Desktop\0_273d0_4ce990b6_L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6738" y="420688"/>
            <a:ext cx="2298700" cy="344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8" name="Рисунок 6" descr="http://s5.rimg.info/ad96531231fb3597bff8d7ebb77d52fa.gif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286000" y="4357688"/>
            <a:ext cx="19907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9" name="Рисунок 6" descr="http://s5.rimg.info/ad96531231fb3597bff8d7ebb77d52fa.gif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214938" y="857250"/>
            <a:ext cx="19907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0" name="Рисунок 6" descr="http://s5.rimg.info/ad96531231fb3597bff8d7ebb77d52fa.gif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286000" y="5072063"/>
            <a:ext cx="19907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1" name="Рисунок 6" descr="http://s5.rimg.info/ad96531231fb3597bff8d7ebb77d52fa.gif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214563" y="3500438"/>
            <a:ext cx="19907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2" name="Рисунок 6" descr="http://s5.rimg.info/ad96531231fb3597bff8d7ebb77d52fa.gif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214563" y="2571750"/>
            <a:ext cx="19907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3" name="Рисунок 6" descr="http://s5.rimg.info/ad96531231fb3597bff8d7ebb77d52fa.gif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214563" y="1643063"/>
            <a:ext cx="19907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4" name="Рисунок 6" descr="http://s5.rimg.info/ad96531231fb3597bff8d7ebb77d52fa.gif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286000" y="714375"/>
            <a:ext cx="19907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5" name="Рисунок 6" descr="http://s5.rimg.info/ad96531231fb3597bff8d7ebb77d52fa.gif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214938" y="3429000"/>
            <a:ext cx="19907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6" name="Рисунок 6" descr="http://s5.rimg.info/ad96531231fb3597bff8d7ebb77d52fa.gif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072063" y="2643188"/>
            <a:ext cx="19907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7" name="Рисунок 6" descr="http://s5.rimg.info/ad96531231fb3597bff8d7ebb77d52fa.gif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214938" y="1643063"/>
            <a:ext cx="19907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8" name="Рисунок 6" descr="http://s5.rimg.info/ad96531231fb3597bff8d7ebb77d52fa.gif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214938" y="4143375"/>
            <a:ext cx="19907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9" name="Рисунок 6" descr="http://s5.rimg.info/ad96531231fb3597bff8d7ebb77d52fa.gif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214938" y="5072063"/>
            <a:ext cx="19907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20" name="Picture 21" descr="C:\Users\Президент\Desktop\sam_0742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55650" y="476250"/>
            <a:ext cx="2808288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21" name="Picture 22" descr="C:\Users\Президент\Desktop\sam_0735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795963" y="476250"/>
            <a:ext cx="2879725" cy="309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24" name="best-mp3.ru_metronom_-_metronom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10"/>
          <a:srcRect/>
          <a:stretch>
            <a:fillRect/>
          </a:stretch>
        </p:blipFill>
        <p:spPr bwMode="auto">
          <a:xfrm>
            <a:off x="7884368" y="6126651"/>
            <a:ext cx="304800" cy="3048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7634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2653" fill="hold"/>
                                        <p:tgtEl>
                                          <p:spTgt spid="256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62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685799"/>
            <a:ext cx="3446603" cy="5037071"/>
          </a:xfrm>
        </p:spPr>
      </p:pic>
    </p:spTree>
    <p:extLst>
      <p:ext uri="{BB962C8B-B14F-4D97-AF65-F5344CB8AC3E}">
        <p14:creationId xmlns:p14="http://schemas.microsoft.com/office/powerpoint/2010/main" val="756872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685799"/>
            <a:ext cx="4243179" cy="5467807"/>
          </a:xfrm>
        </p:spPr>
      </p:pic>
    </p:spTree>
    <p:extLst>
      <p:ext uri="{BB962C8B-B14F-4D97-AF65-F5344CB8AC3E}">
        <p14:creationId xmlns:p14="http://schemas.microsoft.com/office/powerpoint/2010/main" val="308531202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685799"/>
            <a:ext cx="3818773" cy="5337189"/>
          </a:xfrm>
        </p:spPr>
      </p:pic>
    </p:spTree>
    <p:extLst>
      <p:ext uri="{BB962C8B-B14F-4D97-AF65-F5344CB8AC3E}">
        <p14:creationId xmlns:p14="http://schemas.microsoft.com/office/powerpoint/2010/main" val="3228339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685799"/>
            <a:ext cx="3663135" cy="5379299"/>
          </a:xfrm>
        </p:spPr>
      </p:pic>
    </p:spTree>
    <p:extLst>
      <p:ext uri="{BB962C8B-B14F-4D97-AF65-F5344CB8AC3E}">
        <p14:creationId xmlns:p14="http://schemas.microsoft.com/office/powerpoint/2010/main" val="3480472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4" name="Rectangle 10"/>
          <p:cNvSpPr>
            <a:spLocks noGrp="1" noChangeArrowheads="1"/>
          </p:cNvSpPr>
          <p:nvPr>
            <p:ph type="ctrTitle"/>
          </p:nvPr>
        </p:nvSpPr>
        <p:spPr>
          <a:xfrm>
            <a:off x="467544" y="476672"/>
            <a:ext cx="8280920" cy="5552653"/>
          </a:xfrm>
        </p:spPr>
        <p:txBody>
          <a:bodyPr/>
          <a:lstStyle/>
          <a:p>
            <a:r>
              <a:rPr lang="ru-RU" sz="4000" dirty="0"/>
              <a:t/>
            </a:r>
            <a:br>
              <a:rPr lang="ru-RU" sz="4000" dirty="0"/>
            </a:br>
            <a:r>
              <a:rPr lang="ru-RU" sz="3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Я не знаю, кому и зачем это нужно,</a:t>
            </a:r>
            <a:br>
              <a:rPr lang="ru-RU" sz="3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ru-RU" sz="3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Кто послал их на смерть не дрожащей рукой</a:t>
            </a:r>
            <a:br>
              <a:rPr lang="ru-RU" sz="3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ru-RU" sz="3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Только так бесполезно, так зло и не нужно</a:t>
            </a:r>
            <a:br>
              <a:rPr lang="ru-RU" sz="3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ru-RU" sz="3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Опускали их в вечный покой.</a:t>
            </a:r>
            <a:r>
              <a:rPr lang="ru-RU" sz="3600" dirty="0"/>
              <a:t/>
            </a:r>
            <a:br>
              <a:rPr lang="ru-RU" sz="3600" dirty="0"/>
            </a:br>
            <a:r>
              <a:rPr lang="ru-RU" sz="4000" dirty="0"/>
              <a:t/>
            </a:r>
            <a:br>
              <a:rPr lang="ru-RU" sz="4000" dirty="0"/>
            </a:br>
            <a:endParaRPr lang="ru-RU" sz="4000" dirty="0"/>
          </a:p>
        </p:txBody>
      </p:sp>
      <p:sp>
        <p:nvSpPr>
          <p:cNvPr id="16393" name="Rectangle 9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		</a:t>
            </a:r>
          </a:p>
        </p:txBody>
      </p:sp>
      <p:pic>
        <p:nvPicPr>
          <p:cNvPr id="16396" name="Кукушка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013" y="58769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1639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1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396"/>
                </p:tgtEl>
              </p:cMediaNode>
            </p:audio>
          </p:childTnLst>
        </p:cTn>
      </p:par>
    </p:tnLst>
    <p:bldLst>
      <p:bldP spid="16394" grpId="2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620688"/>
            <a:ext cx="3758152" cy="5359270"/>
          </a:xfrm>
        </p:spPr>
      </p:pic>
    </p:spTree>
    <p:extLst>
      <p:ext uri="{BB962C8B-B14F-4D97-AF65-F5344CB8AC3E}">
        <p14:creationId xmlns:p14="http://schemas.microsoft.com/office/powerpoint/2010/main" val="2447980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124744"/>
            <a:ext cx="7797876" cy="4759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12958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6672"/>
            <a:ext cx="4613654" cy="5472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476672"/>
            <a:ext cx="4544649" cy="5472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86743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620688"/>
            <a:ext cx="3721444" cy="5263480"/>
          </a:xfrm>
        </p:spPr>
      </p:pic>
    </p:spTree>
    <p:extLst>
      <p:ext uri="{BB962C8B-B14F-4D97-AF65-F5344CB8AC3E}">
        <p14:creationId xmlns:p14="http://schemas.microsoft.com/office/powerpoint/2010/main" val="346492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685800"/>
            <a:ext cx="4063075" cy="5263480"/>
          </a:xfrm>
        </p:spPr>
      </p:pic>
    </p:spTree>
    <p:extLst>
      <p:ext uri="{BB962C8B-B14F-4D97-AF65-F5344CB8AC3E}">
        <p14:creationId xmlns:p14="http://schemas.microsoft.com/office/powerpoint/2010/main" val="118714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685800"/>
            <a:ext cx="3884969" cy="5191472"/>
          </a:xfrm>
        </p:spPr>
      </p:pic>
    </p:spTree>
    <p:extLst>
      <p:ext uri="{BB962C8B-B14F-4D97-AF65-F5344CB8AC3E}">
        <p14:creationId xmlns:p14="http://schemas.microsoft.com/office/powerpoint/2010/main" val="4201195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685800"/>
            <a:ext cx="3459851" cy="4975448"/>
          </a:xfrm>
        </p:spPr>
      </p:pic>
    </p:spTree>
    <p:extLst>
      <p:ext uri="{BB962C8B-B14F-4D97-AF65-F5344CB8AC3E}">
        <p14:creationId xmlns:p14="http://schemas.microsoft.com/office/powerpoint/2010/main" val="2722986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692696"/>
            <a:ext cx="3651807" cy="5263480"/>
          </a:xfrm>
        </p:spPr>
      </p:pic>
    </p:spTree>
    <p:extLst>
      <p:ext uri="{BB962C8B-B14F-4D97-AF65-F5344CB8AC3E}">
        <p14:creationId xmlns:p14="http://schemas.microsoft.com/office/powerpoint/2010/main" val="301266647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999131"/>
            <a:ext cx="6696744" cy="4662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3884281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685800"/>
            <a:ext cx="4392487" cy="5335488"/>
          </a:xfrm>
        </p:spPr>
      </p:pic>
    </p:spTree>
    <p:extLst>
      <p:ext uri="{BB962C8B-B14F-4D97-AF65-F5344CB8AC3E}">
        <p14:creationId xmlns:p14="http://schemas.microsoft.com/office/powerpoint/2010/main" val="1939214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2234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0113" y="-387350"/>
            <a:ext cx="11304588" cy="7893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692696"/>
            <a:ext cx="6381294" cy="5040560"/>
          </a:xfrm>
        </p:spPr>
      </p:pic>
    </p:spTree>
    <p:extLst>
      <p:ext uri="{BB962C8B-B14F-4D97-AF65-F5344CB8AC3E}">
        <p14:creationId xmlns:p14="http://schemas.microsoft.com/office/powerpoint/2010/main" val="1647756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692696"/>
            <a:ext cx="6408712" cy="5103952"/>
          </a:xfrm>
        </p:spPr>
      </p:pic>
    </p:spTree>
    <p:extLst>
      <p:ext uri="{BB962C8B-B14F-4D97-AF65-F5344CB8AC3E}">
        <p14:creationId xmlns:p14="http://schemas.microsoft.com/office/powerpoint/2010/main" val="4015190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836712"/>
            <a:ext cx="6480720" cy="4824536"/>
          </a:xfrm>
        </p:spPr>
      </p:pic>
    </p:spTree>
    <p:extLst>
      <p:ext uri="{BB962C8B-B14F-4D97-AF65-F5344CB8AC3E}">
        <p14:creationId xmlns:p14="http://schemas.microsoft.com/office/powerpoint/2010/main" val="1938223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4364107"/>
      </p:ext>
    </p:extLst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20688"/>
            <a:ext cx="4896544" cy="5832648"/>
          </a:xfrm>
        </p:spPr>
      </p:pic>
    </p:spTree>
    <p:extLst>
      <p:ext uri="{BB962C8B-B14F-4D97-AF65-F5344CB8AC3E}">
        <p14:creationId xmlns:p14="http://schemas.microsoft.com/office/powerpoint/2010/main" val="4262003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https://ds02.infourok.ru/uploads/ex/045b/0000b422-26274a28/img3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858" y="-90157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9361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800" dirty="0" smtClean="0"/>
              <a:t>25 декабря 39 лет  вводу Советских войск в Афганистан .</a:t>
            </a:r>
          </a:p>
          <a:p>
            <a:r>
              <a:rPr lang="ru-RU" sz="4800" dirty="0" smtClean="0"/>
              <a:t>15 февраля 2019 года 30 лет со дня вывода войск из Афганистана.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149921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 descr="Moore[Main]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42888"/>
            <a:ext cx="9467850" cy="7416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9696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620688"/>
            <a:ext cx="698477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alibri"/>
              </a:rPr>
              <a:t>АФГАНСКАЯ ВОЙНА (1979-1989)- </a:t>
            </a:r>
          </a:p>
        </p:txBody>
      </p:sp>
      <p:pic>
        <p:nvPicPr>
          <p:cNvPr id="3" name="Рисунок 3" descr="АФГ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333" y="2392882"/>
            <a:ext cx="3214688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067944" y="2643181"/>
            <a:ext cx="4572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/>
            <a:r>
              <a:rPr lang="ru-RU" sz="2400" dirty="0">
                <a:solidFill>
                  <a:schemeClr val="accent5">
                    <a:lumMod val="20000"/>
                    <a:lumOff val="80000"/>
                  </a:schemeClr>
                </a:solidFill>
                <a:latin typeface="Calibri" pitchFamily="34" charset="0"/>
              </a:rPr>
              <a:t>вооружённый конфликт между частями ограниченного контингента советских войск (ОКСВ) и промосковского правительства ДРА с одной стороны, и антисоветскими силами афганцев (моджахедами, или </a:t>
            </a:r>
            <a:r>
              <a:rPr lang="ru-RU" sz="2400" dirty="0" err="1">
                <a:solidFill>
                  <a:schemeClr val="accent5">
                    <a:lumMod val="20000"/>
                    <a:lumOff val="80000"/>
                  </a:schemeClr>
                </a:solidFill>
                <a:latin typeface="Calibri" pitchFamily="34" charset="0"/>
              </a:rPr>
              <a:t>душманами</a:t>
            </a:r>
            <a:r>
              <a:rPr lang="ru-RU" sz="2400" dirty="0">
                <a:solidFill>
                  <a:schemeClr val="accent5">
                    <a:lumMod val="20000"/>
                    <a:lumOff val="80000"/>
                  </a:schemeClr>
                </a:solidFill>
                <a:latin typeface="Calibri" pitchFamily="34" charset="0"/>
              </a:rPr>
              <a:t>), с другой стороны, за контроль над территорией Афганистана.</a:t>
            </a:r>
          </a:p>
        </p:txBody>
      </p:sp>
    </p:spTree>
    <p:extLst>
      <p:ext uri="{BB962C8B-B14F-4D97-AF65-F5344CB8AC3E}">
        <p14:creationId xmlns:p14="http://schemas.microsoft.com/office/powerpoint/2010/main" val="2758022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476672"/>
            <a:ext cx="8064896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200" dirty="0">
                <a:solidFill>
                  <a:schemeClr val="accent5">
                    <a:lumMod val="20000"/>
                    <a:lumOff val="80000"/>
                  </a:schemeClr>
                </a:solidFill>
                <a:latin typeface="Constantia" pitchFamily="18" charset="0"/>
                <a:cs typeface="Times New Roman" pitchFamily="18" charset="0"/>
              </a:rPr>
              <a:t>В Афганистан советские войска официально вошли в декабре 1979 года. И только 15февраля 1989 года последний советский солдат покинул землю Афганистана. В этой войне постоянно была задействована целая армия (40-ая), за 9лет через Афганистан прошло не менее полутора миллионов человек, это была война, несмотря на то что юридически наша страна не находилась в состоянии войны.</a:t>
            </a:r>
            <a:endParaRPr lang="ru-RU" sz="2200" dirty="0">
              <a:solidFill>
                <a:schemeClr val="accent5">
                  <a:lumMod val="20000"/>
                  <a:lumOff val="80000"/>
                </a:schemeClr>
              </a:solidFill>
              <a:latin typeface="Constantia" pitchFamily="18" charset="0"/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406" y="3284984"/>
            <a:ext cx="7215188" cy="314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28387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1b27ffa2f5d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41563" y="-458788"/>
            <a:ext cx="13466763" cy="7632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 descr="600x600,fs-GALEEV,01,049-01-03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32138" y="-387350"/>
            <a:ext cx="13968413" cy="7561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575557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88640"/>
            <a:ext cx="8712968" cy="71711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4572000" algn="l"/>
              </a:tabLst>
            </a:pPr>
            <a:endParaRPr lang="ru-RU" sz="2000" b="1" dirty="0" smtClean="0"/>
          </a:p>
          <a:p>
            <a:pPr>
              <a:tabLst>
                <a:tab pos="4572000" algn="l"/>
              </a:tabLst>
            </a:pPr>
            <a:endParaRPr lang="ru-RU" sz="2000" b="1" dirty="0"/>
          </a:p>
          <a:p>
            <a:pPr>
              <a:tabLst>
                <a:tab pos="4572000" algn="l"/>
              </a:tabLst>
            </a:pPr>
            <a:endParaRPr lang="ru-RU" sz="2000" b="1" dirty="0" smtClean="0"/>
          </a:p>
          <a:p>
            <a:pPr>
              <a:tabLst>
                <a:tab pos="4572000" algn="l"/>
              </a:tabLst>
            </a:pPr>
            <a:r>
              <a:rPr lang="ru-RU" sz="2000" b="1" dirty="0" err="1" smtClean="0"/>
              <a:t>Аюбов</a:t>
            </a:r>
            <a:r>
              <a:rPr lang="ru-RU" sz="2000" b="1" dirty="0" smtClean="0"/>
              <a:t> Забит-</a:t>
            </a:r>
            <a:r>
              <a:rPr lang="ru-RU" sz="2000" b="1" dirty="0" err="1" smtClean="0"/>
              <a:t>Герей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Шахим-Гереевич</a:t>
            </a:r>
            <a:r>
              <a:rPr lang="ru-RU" sz="2000" b="1" dirty="0" smtClean="0"/>
              <a:t>, </a:t>
            </a:r>
            <a:r>
              <a:rPr lang="ru-RU" sz="2000" b="1" dirty="0" err="1" smtClean="0"/>
              <a:t>Баракаев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Алибий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Клыч-Гереевич</a:t>
            </a:r>
            <a:r>
              <a:rPr lang="ru-RU" sz="2000" b="1" dirty="0" smtClean="0"/>
              <a:t>, </a:t>
            </a:r>
            <a:r>
              <a:rPr lang="ru-RU" sz="2000" b="1" dirty="0" err="1" smtClean="0"/>
              <a:t>Баракаев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Назир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Маультович</a:t>
            </a:r>
            <a:r>
              <a:rPr lang="ru-RU" sz="2000" b="1" dirty="0" smtClean="0"/>
              <a:t>, </a:t>
            </a:r>
            <a:r>
              <a:rPr lang="ru-RU" sz="2000" b="1" dirty="0" err="1" smtClean="0"/>
              <a:t>Бекимов</a:t>
            </a:r>
            <a:r>
              <a:rPr lang="ru-RU" sz="2000" b="1" dirty="0" smtClean="0"/>
              <a:t> Рустам </a:t>
            </a:r>
            <a:r>
              <a:rPr lang="ru-RU" sz="2000" b="1" dirty="0" err="1" smtClean="0"/>
              <a:t>Ахмедович</a:t>
            </a:r>
            <a:r>
              <a:rPr lang="ru-RU" sz="2000" b="1" dirty="0" smtClean="0"/>
              <a:t>, </a:t>
            </a:r>
            <a:r>
              <a:rPr lang="ru-RU" sz="2000" b="1" dirty="0" err="1" smtClean="0"/>
              <a:t>Булгаров</a:t>
            </a:r>
            <a:r>
              <a:rPr lang="ru-RU" sz="2000" b="1" dirty="0" smtClean="0"/>
              <a:t> Эдик Абдул-</a:t>
            </a:r>
            <a:r>
              <a:rPr lang="ru-RU" sz="2000" b="1" dirty="0" err="1" smtClean="0"/>
              <a:t>Амитович</a:t>
            </a:r>
            <a:r>
              <a:rPr lang="ru-RU" sz="2000" b="1" dirty="0" smtClean="0"/>
              <a:t>, </a:t>
            </a:r>
            <a:r>
              <a:rPr lang="ru-RU" sz="2000" b="1" dirty="0" err="1" smtClean="0"/>
              <a:t>Булгаров</a:t>
            </a:r>
            <a:r>
              <a:rPr lang="ru-RU" sz="2000" b="1" dirty="0" smtClean="0"/>
              <a:t> Юрий </a:t>
            </a:r>
            <a:r>
              <a:rPr lang="ru-RU" sz="2000" b="1" dirty="0" err="1" smtClean="0"/>
              <a:t>Амитбиевич</a:t>
            </a:r>
            <a:r>
              <a:rPr lang="ru-RU" sz="2000" b="1" dirty="0" smtClean="0"/>
              <a:t>, </a:t>
            </a:r>
            <a:r>
              <a:rPr lang="ru-RU" sz="2000" b="1" dirty="0" err="1" smtClean="0"/>
              <a:t>Джемакулов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Мухамед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Эреджепович</a:t>
            </a:r>
            <a:r>
              <a:rPr lang="ru-RU" sz="2000" b="1" dirty="0" smtClean="0"/>
              <a:t>, </a:t>
            </a:r>
            <a:r>
              <a:rPr lang="ru-RU" sz="2000" b="1" dirty="0" err="1" smtClean="0"/>
              <a:t>Джемакулов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Мухадин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Зульханиевич</a:t>
            </a:r>
            <a:r>
              <a:rPr lang="ru-RU" sz="2000" b="1" dirty="0" smtClean="0"/>
              <a:t>, </a:t>
            </a:r>
            <a:r>
              <a:rPr lang="ru-RU" sz="2000" b="1" dirty="0" err="1" smtClean="0"/>
              <a:t>Джемакулов</a:t>
            </a:r>
            <a:r>
              <a:rPr lang="ru-RU" sz="2000" b="1" dirty="0" smtClean="0"/>
              <a:t> Мурат </a:t>
            </a:r>
            <a:r>
              <a:rPr lang="ru-RU" sz="2000" b="1" dirty="0" err="1" smtClean="0"/>
              <a:t>Исламович</a:t>
            </a:r>
            <a:r>
              <a:rPr lang="ru-RU" sz="2000" b="1" dirty="0" smtClean="0"/>
              <a:t>, </a:t>
            </a:r>
            <a:r>
              <a:rPr lang="ru-RU" sz="2000" b="1" dirty="0" err="1" smtClean="0"/>
              <a:t>Джемакулов</a:t>
            </a:r>
            <a:r>
              <a:rPr lang="ru-RU" sz="2000" b="1" dirty="0" smtClean="0"/>
              <a:t> Рамазан </a:t>
            </a:r>
            <a:r>
              <a:rPr lang="ru-RU" sz="2000" b="1" dirty="0" err="1" smtClean="0"/>
              <a:t>Менглибиевич</a:t>
            </a:r>
            <a:r>
              <a:rPr lang="ru-RU" sz="2000" b="1" dirty="0" smtClean="0"/>
              <a:t>, </a:t>
            </a:r>
            <a:r>
              <a:rPr lang="ru-RU" sz="2000" b="1" dirty="0" err="1" smtClean="0"/>
              <a:t>Джумаев</a:t>
            </a:r>
            <a:r>
              <a:rPr lang="ru-RU" sz="2000" b="1" dirty="0" smtClean="0"/>
              <a:t> Эдуард Забит-</a:t>
            </a:r>
            <a:r>
              <a:rPr lang="ru-RU" sz="2000" b="1" dirty="0" err="1" smtClean="0"/>
              <a:t>Гереевич</a:t>
            </a:r>
            <a:r>
              <a:rPr lang="ru-RU" sz="2000" b="1" dirty="0" smtClean="0"/>
              <a:t> , </a:t>
            </a:r>
            <a:r>
              <a:rPr lang="ru-RU" sz="2000" b="1" dirty="0" err="1" smtClean="0"/>
              <a:t>Докшоров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Мухадин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Хусинович</a:t>
            </a:r>
            <a:r>
              <a:rPr lang="ru-RU" sz="2000" b="1" dirty="0" smtClean="0"/>
              <a:t>, </a:t>
            </a:r>
            <a:r>
              <a:rPr lang="ru-RU" sz="2000" b="1" dirty="0" err="1" smtClean="0"/>
              <a:t>Исунов</a:t>
            </a:r>
            <a:r>
              <a:rPr lang="ru-RU" sz="2000" b="1" dirty="0" smtClean="0"/>
              <a:t> Заурбек </a:t>
            </a:r>
            <a:r>
              <a:rPr lang="ru-RU" sz="2000" b="1" dirty="0" err="1" smtClean="0"/>
              <a:t>Менглибиевич</a:t>
            </a:r>
            <a:r>
              <a:rPr lang="ru-RU" sz="2000" b="1" dirty="0" smtClean="0"/>
              <a:t>, </a:t>
            </a:r>
            <a:r>
              <a:rPr lang="ru-RU" sz="2000" b="1" dirty="0" err="1" smtClean="0"/>
              <a:t>Итляшев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Мурадин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Мурзабекович</a:t>
            </a:r>
            <a:r>
              <a:rPr lang="ru-RU" sz="2000" b="1" dirty="0" smtClean="0"/>
              <a:t>, </a:t>
            </a:r>
            <a:r>
              <a:rPr lang="ru-RU" sz="2000" b="1" dirty="0" err="1" smtClean="0"/>
              <a:t>Кумуков</a:t>
            </a:r>
            <a:r>
              <a:rPr lang="ru-RU" sz="2000" b="1" dirty="0" smtClean="0"/>
              <a:t> Рашид </a:t>
            </a:r>
            <a:r>
              <a:rPr lang="ru-RU" sz="2000" b="1" dirty="0" err="1" smtClean="0"/>
              <a:t>Магамедович</a:t>
            </a:r>
            <a:r>
              <a:rPr lang="ru-RU" sz="2000" b="1" dirty="0" smtClean="0"/>
              <a:t>, </a:t>
            </a:r>
            <a:r>
              <a:rPr lang="ru-RU" sz="2000" b="1" dirty="0" err="1" smtClean="0"/>
              <a:t>Мамбетов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Боранбай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Алиевич</a:t>
            </a:r>
            <a:r>
              <a:rPr lang="ru-RU" sz="2000" b="1" dirty="0" smtClean="0"/>
              <a:t>, </a:t>
            </a:r>
            <a:r>
              <a:rPr lang="ru-RU" sz="2000" b="1" dirty="0" err="1" smtClean="0"/>
              <a:t>Мижев</a:t>
            </a:r>
            <a:r>
              <a:rPr lang="ru-RU" sz="2000" b="1" dirty="0" smtClean="0"/>
              <a:t> Радик </a:t>
            </a:r>
            <a:r>
              <a:rPr lang="ru-RU" sz="2000" b="1" dirty="0" err="1" smtClean="0"/>
              <a:t>Хамзатович</a:t>
            </a:r>
            <a:r>
              <a:rPr lang="ru-RU" sz="2000" b="1" dirty="0" smtClean="0"/>
              <a:t>, </a:t>
            </a:r>
            <a:r>
              <a:rPr lang="ru-RU" sz="2000" b="1" dirty="0" err="1" smtClean="0"/>
              <a:t>Муртазалиев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Тахир</a:t>
            </a:r>
            <a:r>
              <a:rPr lang="ru-RU" sz="2000" b="1" dirty="0" smtClean="0"/>
              <a:t> Шамильевич, </a:t>
            </a:r>
            <a:r>
              <a:rPr lang="ru-RU" sz="2000" b="1" dirty="0" err="1" smtClean="0"/>
              <a:t>Найманов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Арур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Ажимуратович</a:t>
            </a:r>
            <a:r>
              <a:rPr lang="ru-RU" sz="2000" b="1" dirty="0" smtClean="0"/>
              <a:t>, </a:t>
            </a:r>
            <a:r>
              <a:rPr lang="ru-RU" sz="2000" b="1" dirty="0" err="1" smtClean="0"/>
              <a:t>Найманов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Тахир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Мухарбиевич</a:t>
            </a:r>
            <a:r>
              <a:rPr lang="ru-RU" sz="2000" b="1" dirty="0" smtClean="0"/>
              <a:t>, </a:t>
            </a:r>
            <a:r>
              <a:rPr lang="ru-RU" sz="2000" b="1" dirty="0" err="1" smtClean="0"/>
              <a:t>Найманов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Курманбий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Сефербиевич</a:t>
            </a:r>
            <a:r>
              <a:rPr lang="ru-RU" sz="2000" b="1" dirty="0" smtClean="0"/>
              <a:t>, Сабанов Руслан </a:t>
            </a:r>
            <a:r>
              <a:rPr lang="ru-RU" sz="2000" b="1" dirty="0" err="1" smtClean="0"/>
              <a:t>Каральбиевич</a:t>
            </a:r>
            <a:r>
              <a:rPr lang="ru-RU" sz="2000" b="1" dirty="0" smtClean="0"/>
              <a:t>, </a:t>
            </a:r>
            <a:r>
              <a:rPr lang="ru-RU" sz="2000" b="1" dirty="0" err="1" smtClean="0"/>
              <a:t>Ситеков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Аскербий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Абдулкадырович</a:t>
            </a:r>
            <a:r>
              <a:rPr lang="ru-RU" sz="2000" b="1" dirty="0" smtClean="0"/>
              <a:t>, </a:t>
            </a:r>
            <a:r>
              <a:rPr lang="ru-RU" sz="2000" b="1" dirty="0" err="1" smtClean="0"/>
              <a:t>Сунчалиев</a:t>
            </a:r>
            <a:r>
              <a:rPr lang="ru-RU" sz="2000" b="1" dirty="0" smtClean="0"/>
              <a:t> Валерий </a:t>
            </a:r>
            <a:r>
              <a:rPr lang="ru-RU" sz="2000" b="1" dirty="0" err="1" smtClean="0"/>
              <a:t>Узбекович</a:t>
            </a:r>
            <a:r>
              <a:rPr lang="ru-RU" sz="2000" b="1" dirty="0" smtClean="0"/>
              <a:t>, </a:t>
            </a:r>
            <a:r>
              <a:rPr lang="ru-RU" sz="2000" b="1" dirty="0" err="1" smtClean="0"/>
              <a:t>Умалатов</a:t>
            </a:r>
            <a:r>
              <a:rPr lang="ru-RU" sz="2000" b="1" dirty="0" smtClean="0"/>
              <a:t> Рамазан </a:t>
            </a:r>
            <a:r>
              <a:rPr lang="ru-RU" sz="2000" b="1" dirty="0" err="1" smtClean="0"/>
              <a:t>Магамедович</a:t>
            </a:r>
            <a:r>
              <a:rPr lang="ru-RU" sz="2000" b="1" dirty="0" smtClean="0"/>
              <a:t>, </a:t>
            </a:r>
            <a:r>
              <a:rPr lang="ru-RU" sz="2000" b="1" dirty="0" err="1" smtClean="0"/>
              <a:t>Евлоев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Исса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Шаипович</a:t>
            </a:r>
            <a:r>
              <a:rPr lang="ru-RU" sz="2000" b="1" dirty="0" smtClean="0"/>
              <a:t>.</a:t>
            </a:r>
          </a:p>
          <a:p>
            <a:pPr>
              <a:tabLst>
                <a:tab pos="4572000" algn="l"/>
              </a:tabLst>
            </a:pPr>
            <a:endParaRPr lang="ru-RU" sz="2000" b="1" dirty="0"/>
          </a:p>
          <a:p>
            <a:pPr>
              <a:tabLst>
                <a:tab pos="4572000" algn="l"/>
              </a:tabLst>
            </a:pPr>
            <a:endParaRPr lang="ru-RU" sz="2000" b="1" dirty="0" smtClean="0"/>
          </a:p>
          <a:p>
            <a:pPr>
              <a:tabLst>
                <a:tab pos="4572000" algn="l"/>
              </a:tabLst>
            </a:pPr>
            <a:endParaRPr lang="ru-RU" sz="2000" b="1" dirty="0"/>
          </a:p>
          <a:p>
            <a:pPr>
              <a:tabLst>
                <a:tab pos="4572000" algn="l"/>
              </a:tabLst>
            </a:pP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9181539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404664"/>
            <a:ext cx="6480720" cy="5688632"/>
          </a:xfrm>
        </p:spPr>
      </p:pic>
    </p:spTree>
    <p:extLst>
      <p:ext uri="{BB962C8B-B14F-4D97-AF65-F5344CB8AC3E}">
        <p14:creationId xmlns:p14="http://schemas.microsoft.com/office/powerpoint/2010/main" val="1872740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Базовая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364</TotalTime>
  <Words>257</Words>
  <Application>Microsoft Office PowerPoint</Application>
  <PresentationFormat>Экран (4:3)</PresentationFormat>
  <Paragraphs>17</Paragraphs>
  <Slides>37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37</vt:i4>
      </vt:variant>
    </vt:vector>
  </HeadingPairs>
  <TitlesOfParts>
    <vt:vector size="40" baseType="lpstr">
      <vt:lpstr>NewsPrint</vt:lpstr>
      <vt:lpstr>Апекс</vt:lpstr>
      <vt:lpstr>Базовая</vt:lpstr>
      <vt:lpstr>                 Живая память</vt:lpstr>
      <vt:lpstr> Я не знаю, кому и зачем это нужно, Кто послал их на смерть не дрожащей рукой Только так бесполезно, так зло и не нужно Опускали их в вечный покой.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Их подвиг жив! И не было разлуки- Вовеки их разъединить нельзя! Мы дружно Вам протягиваем руки, Мы помним Вас, бессмертные друзья.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MoBIL GROUP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7</cp:lastModifiedBy>
  <cp:revision>33</cp:revision>
  <dcterms:created xsi:type="dcterms:W3CDTF">2002-02-12T10:27:50Z</dcterms:created>
  <dcterms:modified xsi:type="dcterms:W3CDTF">2018-12-19T18:58:00Z</dcterms:modified>
</cp:coreProperties>
</file>