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76" r:id="rId5"/>
    <p:sldId id="259" r:id="rId6"/>
    <p:sldId id="260" r:id="rId7"/>
    <p:sldId id="275" r:id="rId8"/>
    <p:sldId id="270" r:id="rId9"/>
    <p:sldId id="266" r:id="rId10"/>
    <p:sldId id="274" r:id="rId11"/>
    <p:sldId id="262" r:id="rId12"/>
    <p:sldId id="272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838" autoAdjust="0"/>
    <p:restoredTop sz="94129" autoAdjust="0"/>
  </p:normalViewPr>
  <p:slideViewPr>
    <p:cSldViewPr>
      <p:cViewPr varScale="1">
        <p:scale>
          <a:sx n="49" d="100"/>
          <a:sy n="49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31D42-7CD7-47C7-AB1E-96FD0645E48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6B3A63-B306-412E-B184-094FA70F72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4442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3F2F2-91E1-480E-85E8-A4D2B3981942}" type="datetimeFigureOut">
              <a:rPr lang="ru-RU"/>
              <a:pPr>
                <a:defRPr/>
              </a:pPr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613AF-C3C3-46B1-824B-33DFAA335C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645647831"/>
      </p:ext>
    </p:extLst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E6E4F-A1B3-4A96-B25C-DC2C059DB94D}" type="datetimeFigureOut">
              <a:rPr lang="ru-RU"/>
              <a:pPr>
                <a:defRPr/>
              </a:pPr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6ED53-8F59-48A6-84DF-FBBA5EB91C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471559888"/>
      </p:ext>
    </p:extLst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87F96-0FE6-439F-87A8-BDA33A8706C6}" type="datetimeFigureOut">
              <a:rPr lang="ru-RU"/>
              <a:pPr>
                <a:defRPr/>
              </a:pPr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968C0-F0CE-4FAC-9058-0F7D170D9A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450335821"/>
      </p:ext>
    </p:extLst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5E004-8BF8-4C0A-959C-C535131D276D}" type="datetimeFigureOut">
              <a:rPr lang="ru-RU"/>
              <a:pPr>
                <a:defRPr/>
              </a:pPr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04C45-D8C8-4125-B213-4E5ADB3DB1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424976206"/>
      </p:ext>
    </p:extLst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D27B5-E4BC-433E-8090-EA713C83F047}" type="datetimeFigureOut">
              <a:rPr lang="ru-RU"/>
              <a:pPr>
                <a:defRPr/>
              </a:pPr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D97EF-4795-4D13-A294-EBA191D2F5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064583539"/>
      </p:ext>
    </p:extLst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45B53-5203-4A77-BAAA-43FC7351D908}" type="datetimeFigureOut">
              <a:rPr lang="ru-RU"/>
              <a:pPr>
                <a:defRPr/>
              </a:pPr>
              <a:t>14.12.2023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A6DA6-880E-4FED-9E4C-B14FB0DA6B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375934486"/>
      </p:ext>
    </p:extLst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1ABD0-0177-4C91-AAEF-249E52A2AD8D}" type="datetimeFigureOut">
              <a:rPr lang="ru-RU"/>
              <a:pPr>
                <a:defRPr/>
              </a:pPr>
              <a:t>14.12.2023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CDF47-BCE5-408A-BB7E-FF044CBF9B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895799105"/>
      </p:ext>
    </p:extLst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FFA51-9BA5-4B63-B96F-039E87AC2CC1}" type="datetimeFigureOut">
              <a:rPr lang="ru-RU"/>
              <a:pPr>
                <a:defRPr/>
              </a:pPr>
              <a:t>14.12.2023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62A64-35A9-4C33-8BD0-477237921D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175571951"/>
      </p:ext>
    </p:extLst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537C3-67F2-461E-9914-8513ADA31310}" type="datetimeFigureOut">
              <a:rPr lang="ru-RU"/>
              <a:pPr>
                <a:defRPr/>
              </a:pPr>
              <a:t>14.12.2023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61A50-DA1F-4915-B7F6-7554044149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544941355"/>
      </p:ext>
    </p:extLst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8B55B-79F1-417B-A218-E885F5677AA4}" type="datetimeFigureOut">
              <a:rPr lang="ru-RU"/>
              <a:pPr>
                <a:defRPr/>
              </a:pPr>
              <a:t>14.12.2023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17BBB-A7A8-44C9-B863-270514D325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1999861"/>
      </p:ext>
    </p:extLst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870-B1D8-4F7C-8B1C-15C197499657}" type="datetimeFigureOut">
              <a:rPr lang="ru-RU"/>
              <a:pPr>
                <a:defRPr/>
              </a:pPr>
              <a:t>14.12.2023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BFCD8-CFB9-4574-B81A-31FE9B795A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572677739"/>
      </p:ext>
    </p:extLst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131092-A26E-4669-BC5A-94EBD171D2BD}" type="datetimeFigureOut">
              <a:rPr lang="ru-RU"/>
              <a:pPr>
                <a:defRPr/>
              </a:pPr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C7C0393-DEBF-4ED0-855E-5A840CB3DC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95288" y="476250"/>
            <a:ext cx="8569325" cy="26654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alt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</a:t>
            </a:r>
            <a:r>
              <a:rPr lang="ru-RU" alt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alt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ИЗО деятельности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группе раннего возраста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«Снежок порхает, кружится…»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alt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br>
              <a:rPr lang="ru-RU" alt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509120"/>
            <a:ext cx="7848872" cy="1944068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prstClr val="white"/>
                </a:solidFill>
                <a:latin typeface="Arial" pitchFamily="34" charset="0"/>
                <a:ea typeface="Calibri"/>
                <a:cs typeface="Arial" pitchFamily="34" charset="0"/>
              </a:rPr>
              <a:t>  </a:t>
            </a:r>
            <a:endParaRPr lang="ru-RU" sz="24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Воспитатель </a:t>
            </a:r>
            <a:r>
              <a:rPr lang="ru-RU" sz="2400" dirty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МАДОУ </a:t>
            </a:r>
            <a:r>
              <a:rPr lang="ru-RU" sz="2400" dirty="0" smtClean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д/с </a:t>
            </a:r>
            <a:r>
              <a:rPr lang="ru-RU" sz="2400" dirty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№ </a:t>
            </a:r>
            <a:r>
              <a:rPr lang="ru-RU" sz="2400" dirty="0" smtClean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125 г.Калининград</a:t>
            </a:r>
            <a:endParaRPr lang="ru-RU" sz="2400" dirty="0">
              <a:solidFill>
                <a:prstClr val="white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2400" dirty="0" smtClean="0">
                <a:solidFill>
                  <a:prstClr val="white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t>              Ткачук Татьяна Владимировна</a:t>
            </a:r>
            <a:endParaRPr lang="ru-RU" sz="2400" dirty="0">
              <a:solidFill>
                <a:prstClr val="white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«Пальчиковая гимнастика»</a:t>
            </a:r>
            <a:endParaRPr lang="ru-RU" sz="3200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dirty="0" smtClean="0"/>
              <a:t>Раз, два, три, четыре,    </a:t>
            </a:r>
          </a:p>
          <a:p>
            <a:r>
              <a:rPr lang="ru-RU" sz="2000" i="1" dirty="0" smtClean="0"/>
              <a:t>Загибаем пальчики по одному</a:t>
            </a:r>
            <a:r>
              <a:rPr lang="ru-RU" sz="2000" dirty="0" smtClean="0"/>
              <a:t> </a:t>
            </a:r>
          </a:p>
          <a:p>
            <a:r>
              <a:rPr lang="ru-RU" sz="2000" dirty="0" smtClean="0"/>
              <a:t>Мы с тобой снежок лепили,  </a:t>
            </a:r>
          </a:p>
          <a:p>
            <a:r>
              <a:rPr lang="ru-RU" sz="2000" i="1" dirty="0" smtClean="0"/>
              <a:t>«Лепим» двумя руками</a:t>
            </a:r>
            <a:r>
              <a:rPr lang="ru-RU" sz="2000" dirty="0" smtClean="0"/>
              <a:t> </a:t>
            </a:r>
          </a:p>
          <a:p>
            <a:r>
              <a:rPr lang="ru-RU" sz="2000" dirty="0" smtClean="0"/>
              <a:t>Круглый, крепкий,      </a:t>
            </a:r>
          </a:p>
          <a:p>
            <a:r>
              <a:rPr lang="ru-RU" sz="2000" i="1" dirty="0" smtClean="0"/>
              <a:t>Чертим руками круг </a:t>
            </a:r>
            <a:r>
              <a:rPr lang="ru-RU" sz="2000" dirty="0" smtClean="0"/>
              <a:t> </a:t>
            </a:r>
          </a:p>
          <a:p>
            <a:r>
              <a:rPr lang="ru-RU" sz="2000" dirty="0" smtClean="0"/>
              <a:t>Очень гладкий,    </a:t>
            </a:r>
          </a:p>
          <a:p>
            <a:r>
              <a:rPr lang="ru-RU" sz="2000" i="1" dirty="0" smtClean="0"/>
              <a:t>Одной рукой гладим другую </a:t>
            </a:r>
            <a:r>
              <a:rPr lang="ru-RU" sz="2000" dirty="0" smtClean="0"/>
              <a:t> </a:t>
            </a:r>
          </a:p>
          <a:p>
            <a:r>
              <a:rPr lang="ru-RU" sz="2000" dirty="0" smtClean="0"/>
              <a:t>И совсем, совсем не сладкий.</a:t>
            </a:r>
          </a:p>
          <a:p>
            <a:r>
              <a:rPr lang="ru-RU" sz="2000" i="1" dirty="0" smtClean="0"/>
              <a:t>Грозим пальчиком </a:t>
            </a:r>
            <a:r>
              <a:rPr lang="ru-RU" sz="2000" dirty="0" smtClean="0"/>
              <a:t> </a:t>
            </a:r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7" name="Содержимое 6" descr="IMG2023121409305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857364"/>
            <a:ext cx="4138642" cy="3520292"/>
          </a:xfrm>
        </p:spPr>
      </p:pic>
    </p:spTree>
    <p:extLst>
      <p:ext uri="{BB962C8B-B14F-4D97-AF65-F5344CB8AC3E}">
        <p14:creationId xmlns="" xmlns:p14="http://schemas.microsoft.com/office/powerpoint/2010/main" val="183699038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4"/>
          <p:cNvSpPr>
            <a:spLocks noGrp="1"/>
          </p:cNvSpPr>
          <p:nvPr>
            <p:ph type="title"/>
          </p:nvPr>
        </p:nvSpPr>
        <p:spPr>
          <a:xfrm>
            <a:off x="545493" y="404664"/>
            <a:ext cx="8075240" cy="77809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570480" algn="l"/>
              </a:tabLst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4680793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357166"/>
            <a:ext cx="77867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(Дети садятся. На столах лежат бумага и краска. Дети сначала сухой </a:t>
            </a:r>
            <a:r>
              <a:rPr lang="ru-RU" b="1" dirty="0" smtClean="0"/>
              <a:t>палочкой показывают</a:t>
            </a:r>
            <a:r>
              <a:rPr lang="ru-RU" dirty="0" smtClean="0"/>
              <a:t>, как можно </a:t>
            </a:r>
            <a:r>
              <a:rPr lang="ru-RU" b="1" dirty="0" smtClean="0"/>
              <a:t>нарисовать снежинки</a:t>
            </a:r>
            <a:r>
              <a:rPr lang="ru-RU" dirty="0" smtClean="0"/>
              <a:t>, </a:t>
            </a:r>
            <a:r>
              <a:rPr lang="ru-RU" u="sng" dirty="0" smtClean="0"/>
              <a:t>сопровождая свои действия словами</a:t>
            </a:r>
            <a:r>
              <a:rPr lang="ru-RU" dirty="0" smtClean="0"/>
              <a:t>: </a:t>
            </a:r>
            <a:r>
              <a:rPr lang="ru-RU" b="1" dirty="0" smtClean="0"/>
              <a:t>снег</a:t>
            </a:r>
            <a:r>
              <a:rPr lang="ru-RU" dirty="0" smtClean="0"/>
              <a:t>.)</a:t>
            </a:r>
          </a:p>
          <a:p>
            <a:r>
              <a:rPr lang="ru-RU" dirty="0" smtClean="0"/>
              <a:t>Дети выполняют рисунок, воспитатель при необходимости помогает, подсказывает. </a:t>
            </a:r>
            <a:endParaRPr lang="ru-RU" dirty="0"/>
          </a:p>
        </p:txBody>
      </p:sp>
      <p:pic>
        <p:nvPicPr>
          <p:cNvPr id="6" name="Рисунок 5" descr="IMG202312140929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1857364"/>
            <a:ext cx="6357950" cy="4768463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b="1" dirty="0" smtClean="0"/>
              <a:t>Рефлексия: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3471858" cy="4525963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sz="2000" dirty="0" smtClean="0"/>
              <a:t>Молодцы, ребята! Зайка, посмотри, какие красивые картинки у нас получилось!</a:t>
            </a:r>
          </a:p>
          <a:p>
            <a:r>
              <a:rPr lang="ru-RU" sz="2000" dirty="0" smtClean="0"/>
              <a:t>Ребята, какое сейчас время года?</a:t>
            </a:r>
          </a:p>
          <a:p>
            <a:r>
              <a:rPr lang="ru-RU" sz="2000" dirty="0" smtClean="0"/>
              <a:t>Ребята что мы с вами сегодня рисовали?</a:t>
            </a:r>
          </a:p>
          <a:p>
            <a:r>
              <a:rPr lang="ru-RU" sz="2000" dirty="0" smtClean="0"/>
              <a:t>Чем мы рисовали?</a:t>
            </a:r>
          </a:p>
          <a:p>
            <a:r>
              <a:rPr lang="ru-RU" sz="2000" dirty="0" smtClean="0"/>
              <a:t>Гуашь, какого цвета? </a:t>
            </a:r>
            <a:r>
              <a:rPr lang="ru-RU" sz="2000" i="1" dirty="0" smtClean="0"/>
              <a:t>(ответы детей)</a:t>
            </a:r>
            <a:endParaRPr lang="ru-RU" sz="2000" dirty="0" smtClean="0"/>
          </a:p>
          <a:p>
            <a:r>
              <a:rPr lang="ru-RU" sz="2000" dirty="0" smtClean="0"/>
              <a:t>Давайте полюбуемся!</a:t>
            </a:r>
          </a:p>
          <a:p>
            <a:r>
              <a:rPr lang="ru-RU" sz="2000" dirty="0" smtClean="0"/>
              <a:t>И попрощаемся с Зайкой.</a:t>
            </a:r>
          </a:p>
          <a:p>
            <a:endParaRPr lang="ru-RU" sz="2000" dirty="0"/>
          </a:p>
        </p:txBody>
      </p:sp>
      <p:pic>
        <p:nvPicPr>
          <p:cNvPr id="5" name="Рисунок 4" descr="IMG202312140934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1714488"/>
            <a:ext cx="5286380" cy="396478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9609669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404664"/>
            <a:ext cx="885698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smtClean="0"/>
              <a:t> 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учить детей рисовать в нетрадиционной технике ватными палочками.</a:t>
            </a:r>
          </a:p>
          <a:p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</a:rPr>
              <a:t>Образо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вательные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закреплять умение рисовать снежинки ватными палочками методом тычка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совершенствовать навыки рисования гуашевыми красками;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закреплять знакомые детям приемы рисования;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-формировать понятие о свойстве снега (состоит из снежинок, холодный, пушистый, мягкий);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активизировать словарь детей по теме «Зима»</a:t>
            </a:r>
          </a:p>
          <a:p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-Развивать связную речь, умение внимательно слушать текст;</a:t>
            </a:r>
          </a:p>
          <a:p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воспитывать радость к отображению своих впечатлений в изобразительной деятельности.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воспитывать отзывчивость, доброту, любовь и бережное отношение к природе.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-воспитывать культуру общения в процессе совместной деятельности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Материал к занятию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мягкая игрушка Зайчик с мешочком и белые снежинки; белая гуашевая краска; ватные палочки; тонированные листы с изображением деревьев; картина зимней природы.</a:t>
            </a:r>
            <a:endParaRPr lang="ru-RU" altLang="ru-RU" dirty="0" smtClean="0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>Предварительная работа</a:t>
            </a:r>
            <a:r>
              <a:rPr lang="ru-RU" b="1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рассматривание иллюстраций зимней природы; наблюдение за снегопадом, сугробами, рассматривание снежинок, пойманных на варежку; чтение художественной литературы о зиме; проведение подвижных игр на зимнюю тематику; беседы с детьми о зимнем времени года с рассматриванием иллюстраций, разучивание пальчиковой гимнастики «Снежок»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charset="0"/>
                <a:ea typeface="+mn-ea"/>
                <a:cs typeface="Arial" charset="0"/>
              </a:rPr>
              <a:t>Приветствие </a:t>
            </a:r>
            <a:endParaRPr lang="ru-RU" sz="3200" b="1" dirty="0">
              <a:solidFill>
                <a:prstClr val="white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3543296" cy="4525963"/>
          </a:xfrm>
        </p:spPr>
        <p:txBody>
          <a:bodyPr/>
          <a:lstStyle/>
          <a:p>
            <a:r>
              <a:rPr lang="ru-RU" dirty="0" smtClean="0"/>
              <a:t>Собрались все дети в круг.</a:t>
            </a:r>
          </a:p>
          <a:p>
            <a:r>
              <a:rPr lang="ru-RU" dirty="0" smtClean="0"/>
              <a:t>Я твой друг и ты мой друг.</a:t>
            </a:r>
          </a:p>
          <a:p>
            <a:r>
              <a:rPr lang="ru-RU" dirty="0" smtClean="0"/>
              <a:t>Крепко за руки возьмемся,</a:t>
            </a:r>
          </a:p>
          <a:p>
            <a:r>
              <a:rPr lang="ru-RU" dirty="0" smtClean="0"/>
              <a:t>И друг другу улыбнемся!</a:t>
            </a:r>
          </a:p>
          <a:p>
            <a:endParaRPr lang="ru-RU" dirty="0"/>
          </a:p>
        </p:txBody>
      </p:sp>
      <p:pic>
        <p:nvPicPr>
          <p:cNvPr id="6" name="Рисунок 5" descr="IMG202312140924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33744" y="2000240"/>
            <a:ext cx="4667282" cy="3500462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42429"/>
            <a:ext cx="8291513" cy="12827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1800" dirty="0" smtClean="0"/>
              <a:t> Рассматриваем картину с изображениями природы зимой, закрепляя представления о зимних природных явлениях, обращая внимание на то, где лежит снег, вспоминаем, как красиво кружатся снежинки в воздухе. Предоставить детям  возможность поделиться своими впечатлениями.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47" name="Объект 5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924425"/>
          </a:xfrm>
        </p:spPr>
        <p:txBody>
          <a:bodyPr/>
          <a:lstStyle/>
          <a:p>
            <a:pPr eaLnBrk="1" hangingPunct="1"/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</a:pPr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" name="Рисунок 4" descr="IMG202312140918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1714488"/>
            <a:ext cx="6072230" cy="4554172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4"/>
          <p:cNvSpPr>
            <a:spLocks noGrp="1"/>
          </p:cNvSpPr>
          <p:nvPr>
            <p:ph type="title"/>
          </p:nvPr>
        </p:nvSpPr>
        <p:spPr>
          <a:xfrm>
            <a:off x="732148" y="332656"/>
            <a:ext cx="8075240" cy="77809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Ребята, кто-то стучится в дверь. Я пойду, посмотрю </a:t>
            </a:r>
            <a:r>
              <a:rPr lang="ru-RU" sz="1800" i="1" dirty="0" smtClean="0"/>
              <a:t>(воспитатель приносит мягкую игрушку Зайца).  Воспитатель обращает внимание детей на чудесный мешочек, который принес Зайка. Предлагает отгадать загадку. Дети разгадав узнают, что  в мешочке снежинки.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4680793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MG202312140919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3875" y="2643182"/>
            <a:ext cx="4476781" cy="3357586"/>
          </a:xfrm>
          <a:prstGeom prst="rect">
            <a:avLst/>
          </a:prstGeom>
        </p:spPr>
      </p:pic>
      <p:pic>
        <p:nvPicPr>
          <p:cNvPr id="6" name="Рисунок 5" descr="IMG202312140920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643182"/>
            <a:ext cx="4429124" cy="33218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732750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u="sng" dirty="0" smtClean="0"/>
              <a:t>Дыхательная гимнастика</a:t>
            </a:r>
            <a:r>
              <a:rPr lang="ru-RU" sz="2000" b="1" dirty="0" smtClean="0"/>
              <a:t>: «Снежинки»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u="sng" dirty="0" smtClean="0"/>
              <a:t>Снежинка лежит на ладошке – ( Держат снежинку на ладошке</a:t>
            </a:r>
            <a:r>
              <a:rPr lang="ru-RU" sz="2000" b="1" u="sng" dirty="0" smtClean="0"/>
              <a:t>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u="sng" dirty="0" smtClean="0"/>
              <a:t>На эту снежинку подуем немножко.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u="sng" dirty="0" smtClean="0"/>
              <a:t>Подули тихонько – снежинка лежит .( Дуют потихоньку)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u="sng" dirty="0" smtClean="0"/>
              <a:t>Подули сильнее - снежинка летит.( Дуют сильно)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Рисунок 3" descr="IMG202312140922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1857364"/>
            <a:ext cx="6143636" cy="46077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631108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ru-RU" altLang="ru-RU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altLang="ru-RU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altLang="ru-RU" sz="2800" b="1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Физминутка</a:t>
            </a:r>
            <a:r>
              <a:rPr lang="ru-RU" altLang="ru-RU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«Зайка беленький сидит».</a:t>
            </a:r>
            <a:br>
              <a:rPr lang="ru-RU" alt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altLang="ru-RU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ru-RU" alt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alt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altLang="ru-RU" sz="28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Содержимое 8" descr="IMG2023121409254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10" name="Содержимое 9" descr="IMG2023121409253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124</Words>
  <Application>Microsoft Office PowerPoint</Application>
  <PresentationFormat>Экран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ПРЕЗЕНТАЦИЯ по ИЗО деятельности в группе раннего возраста «Снежок порхает, кружится…»    </vt:lpstr>
      <vt:lpstr>Слайд 2</vt:lpstr>
      <vt:lpstr>Материал к занятию</vt:lpstr>
      <vt:lpstr> Предварительная работа: </vt:lpstr>
      <vt:lpstr>Приветствие </vt:lpstr>
      <vt:lpstr> Рассматриваем картину с изображениями природы зимой, закрепляя представления о зимних природных явлениях, обращая внимание на то, где лежит снег, вспоминаем, как красиво кружатся снежинки в воздухе. Предоставить детям  возможность поделиться своими впечатлениями.</vt:lpstr>
      <vt:lpstr> Ребята, кто-то стучится в дверь. Я пойду, посмотрю (воспитатель приносит мягкую игрушку Зайца).  Воспитатель обращает внимание детей на чудесный мешочек, который принес Зайка. Предлагает отгадать загадку. Дети разгадав узнают, что  в мешочке снежинки. </vt:lpstr>
      <vt:lpstr>Дыхательная гимнастика: «Снежинки» Снежинка лежит на ладошке – ( Держат снежинку на ладошке) На эту снежинку подуем немножко. Подули тихонько – снежинка лежит .( Дуют потихоньку) Подули сильнее - снежинка летит.( Дуют сильно) </vt:lpstr>
      <vt:lpstr> Физминутка «Зайка беленький сидит».   </vt:lpstr>
      <vt:lpstr> «Пальчиковая гимнастика»</vt:lpstr>
      <vt:lpstr> </vt:lpstr>
      <vt:lpstr> Рефлексия: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дом</cp:lastModifiedBy>
  <cp:revision>90</cp:revision>
  <dcterms:created xsi:type="dcterms:W3CDTF">2013-02-23T16:41:38Z</dcterms:created>
  <dcterms:modified xsi:type="dcterms:W3CDTF">2023-12-14T18:13:31Z</dcterms:modified>
</cp:coreProperties>
</file>