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5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88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9194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117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607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073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3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63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1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2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3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9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2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2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36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26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245E0-D437-4B5E-A9A5-C26C444FD04C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20939E0-E1E6-4B61-BA6F-9A6C4B475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40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fif"/><Relationship Id="rId5" Type="http://schemas.openxmlformats.org/officeDocument/2006/relationships/image" Target="../media/image3.jfif"/><Relationship Id="rId4" Type="http://schemas.openxmlformats.org/officeDocument/2006/relationships/image" Target="../media/image2.jf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fif"/><Relationship Id="rId5" Type="http://schemas.openxmlformats.org/officeDocument/2006/relationships/image" Target="../media/image6.jfif"/><Relationship Id="rId4" Type="http://schemas.openxmlformats.org/officeDocument/2006/relationships/image" Target="../media/image5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fif"/><Relationship Id="rId5" Type="http://schemas.openxmlformats.org/officeDocument/2006/relationships/image" Target="../media/image11.jfif"/><Relationship Id="rId4" Type="http://schemas.openxmlformats.org/officeDocument/2006/relationships/image" Target="../media/image10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fif"/><Relationship Id="rId5" Type="http://schemas.openxmlformats.org/officeDocument/2006/relationships/image" Target="../media/image15.jfif"/><Relationship Id="rId4" Type="http://schemas.openxmlformats.org/officeDocument/2006/relationships/image" Target="../media/image14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fif"/><Relationship Id="rId5" Type="http://schemas.openxmlformats.org/officeDocument/2006/relationships/image" Target="../media/image19.jfif"/><Relationship Id="rId4" Type="http://schemas.openxmlformats.org/officeDocument/2006/relationships/image" Target="../media/image18.jf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fif"/><Relationship Id="rId4" Type="http://schemas.openxmlformats.org/officeDocument/2006/relationships/image" Target="../media/image22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fif"/><Relationship Id="rId5" Type="http://schemas.openxmlformats.org/officeDocument/2006/relationships/image" Target="../media/image27.jfif"/><Relationship Id="rId4" Type="http://schemas.openxmlformats.org/officeDocument/2006/relationships/image" Target="../media/image26.jf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fif"/><Relationship Id="rId5" Type="http://schemas.openxmlformats.org/officeDocument/2006/relationships/image" Target="../media/image31.jfif"/><Relationship Id="rId4" Type="http://schemas.openxmlformats.org/officeDocument/2006/relationships/image" Target="../media/image30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39597-1059-AE94-8842-B5A1169C5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детей дошкольного возраста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«Четвёртый лишний»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DDA146-6580-6F3C-B384-2E6F112F0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730" y="4538444"/>
            <a:ext cx="6119070" cy="1249960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д/с №21</a:t>
            </a:r>
          </a:p>
          <a:p>
            <a:pPr algn="r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Зубрилова Наталья Александровна</a:t>
            </a:r>
          </a:p>
          <a:p>
            <a:pPr algn="r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Ставрополь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880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DEA35-E85A-D087-87D9-97CADABFD3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2635" y="0"/>
            <a:ext cx="6087035" cy="1098457"/>
          </a:xfrm>
        </p:spPr>
        <p:txBody>
          <a:bodyPr/>
          <a:lstStyle/>
          <a:p>
            <a:r>
              <a:rPr lang="ru-RU" dirty="0"/>
              <a:t>Выбери лишнее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79FEE8-D484-2D62-0DB1-DE083D74F0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9194FB-BE6F-8C30-6010-D9D31C6CFB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66" y="4319377"/>
            <a:ext cx="2966735" cy="23757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8B195E-A266-C407-D6EC-82657B6FA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39" y="1070773"/>
            <a:ext cx="3472788" cy="34727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635F9F-6A60-4CA2-671D-8F2CCB245A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02" y="1548186"/>
            <a:ext cx="2143125" cy="21431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690E1FD-9447-4ECC-3229-4AF8FE1AFF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333" y="443569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2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30EAC-C787-7389-5A1C-D8DD6D381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2" y="57145"/>
            <a:ext cx="10515600" cy="1325563"/>
          </a:xfrm>
        </p:spPr>
        <p:txBody>
          <a:bodyPr/>
          <a:lstStyle/>
          <a:p>
            <a:r>
              <a:rPr lang="ru-RU" dirty="0"/>
              <a:t>Выбери лишнее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FE7869-DCBE-6B94-D111-3EC4D9056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38" y="2173285"/>
            <a:ext cx="2847975" cy="16002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7447E0-3DAB-1E89-409B-F44038CAE8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79" y="964164"/>
            <a:ext cx="3132050" cy="31320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0F2E3D7-C5A0-DEBC-265B-5A11049E3E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48" y="4128550"/>
            <a:ext cx="2649357" cy="22077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BE09028-34FB-F82F-3D63-B4BAE3FA92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341" y="416088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73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FC0EA5-B1C3-341B-5C0D-DD460F89D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 </a:t>
            </a:r>
            <a:r>
              <a:rPr lang="ru-RU" dirty="0" err="1"/>
              <a:t>лишн</a:t>
            </a:r>
            <a:r>
              <a:rPr lang="en-US" dirty="0"/>
              <a:t>e</a:t>
            </a:r>
            <a:r>
              <a:rPr lang="ru-RU" dirty="0"/>
              <a:t>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61F219-6F83-7467-E4BD-6435619883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574" y="1930400"/>
            <a:ext cx="2143125" cy="21431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B51B4F8-0FE2-1EC5-B007-3742CA9D7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261409"/>
            <a:ext cx="3509682" cy="35096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B7D820-5513-28E5-195B-0106B90E3D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575" y="4419316"/>
            <a:ext cx="2143125" cy="21431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08A5233-472C-D8F3-CAB8-784088EE73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678" y="441931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4FB33D-D4D5-A2FA-B6DE-D69EAF50D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 лишнее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94CD84-2F5B-452A-A952-C56257A49B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759" y="4567236"/>
            <a:ext cx="2143125" cy="21431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9C758D-D3D6-9324-DD6B-5CC5CFDCA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708" y="1230116"/>
            <a:ext cx="3186951" cy="31869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36A791-F2A0-D1C4-C5B5-B6EC668CC5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10" y="1318276"/>
            <a:ext cx="4540625" cy="301063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73F7DEC-8D2E-CF52-372B-8941E54E40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695" y="4862511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9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95466-6164-6CF3-5410-6311C2687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 лишнее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B58BA6C-BA48-6DEC-4778-B94AD7FC4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4" y="4641988"/>
            <a:ext cx="2143125" cy="21431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B39A891-9D46-ECD2-2CB3-10222886B9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276" y="741831"/>
            <a:ext cx="2875988" cy="28759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BB92240-43A0-D4E2-8F7A-F313FF82E6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9969"/>
            <a:ext cx="2466975" cy="18478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DA0A00-3984-7168-5985-D883DD76EA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276" y="3617819"/>
            <a:ext cx="3123641" cy="312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7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A2020-4F35-A089-83B1-3F2EE9A0C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 лишнее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0BBA5A-43B1-48CD-84AF-93F6390BE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4" y="1295125"/>
            <a:ext cx="3378693" cy="270564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DF956C-1815-895B-3295-66C1E62A3F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440" y="1576385"/>
            <a:ext cx="2143125" cy="21431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47CB00-54FD-3F38-E9A6-881CFA06E1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807" y="4349749"/>
            <a:ext cx="2143125" cy="21431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3F6383-A531-22D7-A42D-DAFF9033C4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9684" y="4346896"/>
            <a:ext cx="2139881" cy="2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57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B3854-03C4-70F9-02F7-603BB7370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 лишние</a:t>
            </a:r>
          </a:p>
        </p:txBody>
      </p:sp>
      <p:pic>
        <p:nvPicPr>
          <p:cNvPr id="21" name="Объект 20">
            <a:extLst>
              <a:ext uri="{FF2B5EF4-FFF2-40B4-BE49-F238E27FC236}">
                <a16:creationId xmlns:a16="http://schemas.microsoft.com/office/drawing/2014/main" id="{2CC8F079-E781-90D4-0D92-EEC6C94BF0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877" y="1530350"/>
            <a:ext cx="2143125" cy="2143125"/>
          </a:xfr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1E1967C-ABBF-04E8-3EF1-C6ECB1A612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30350"/>
            <a:ext cx="1800225" cy="2543175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A755777-5C33-EBAC-54A1-3126616757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876" y="4714875"/>
            <a:ext cx="2143125" cy="214312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187768E8-36C3-1F57-C8AE-4C8DEB589D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517" y="2052264"/>
            <a:ext cx="3756302" cy="375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3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261FD-2F60-B4E3-897F-B48E43013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 лишние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F88DFAF-2966-08A4-A2AC-BF03C9ED5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027" y="4956985"/>
            <a:ext cx="2619375" cy="174307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33BE23-35AC-0FC2-24CD-D590559E36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383" y="1860643"/>
            <a:ext cx="2240664" cy="22406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F4AEBEF-3453-0850-A91D-49FDE74351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734" y="4370793"/>
            <a:ext cx="2487207" cy="248720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825B44-5F78-DC0A-00B2-7DDD35B563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45" y="1683583"/>
            <a:ext cx="2594784" cy="259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02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159</TotalTime>
  <Words>41</Words>
  <Application>Microsoft Office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Игры для детей дошкольного возраста: «Четвёртый лишний»</vt:lpstr>
      <vt:lpstr>Выбери лишнее</vt:lpstr>
      <vt:lpstr>Выбери лишнее</vt:lpstr>
      <vt:lpstr>Выбери лишнeе</vt:lpstr>
      <vt:lpstr>Выбери лишнее</vt:lpstr>
      <vt:lpstr>Выбери лишнее</vt:lpstr>
      <vt:lpstr>Выбери лишнее</vt:lpstr>
      <vt:lpstr>Выбери лишние</vt:lpstr>
      <vt:lpstr>Выбери лишние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Выбери лишние</dc:title>
  <dc:creator>Vlad</dc:creator>
  <cp:lastModifiedBy>Vlad</cp:lastModifiedBy>
  <cp:revision>5</cp:revision>
  <dcterms:created xsi:type="dcterms:W3CDTF">2023-11-22T15:08:34Z</dcterms:created>
  <dcterms:modified xsi:type="dcterms:W3CDTF">2023-11-27T03:41:07Z</dcterms:modified>
</cp:coreProperties>
</file>