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8" r:id="rId4"/>
    <p:sldId id="263" r:id="rId5"/>
    <p:sldId id="267" r:id="rId6"/>
    <p:sldId id="269" r:id="rId7"/>
    <p:sldId id="264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C1BC688-717B-49E3-8BDC-B44E64FC85FE}">
          <p14:sldIdLst>
            <p14:sldId id="256"/>
            <p14:sldId id="273"/>
            <p14:sldId id="268"/>
            <p14:sldId id="263"/>
            <p14:sldId id="267"/>
            <p14:sldId id="269"/>
            <p14:sldId id="264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71" autoAdjust="0"/>
  </p:normalViewPr>
  <p:slideViewPr>
    <p:cSldViewPr>
      <p:cViewPr>
        <p:scale>
          <a:sx n="77" d="100"/>
          <a:sy n="77" d="100"/>
        </p:scale>
        <p:origin x="-117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2715" y="0"/>
            <a:ext cx="9252520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620689"/>
            <a:ext cx="6072230" cy="2520280"/>
          </a:xfrm>
        </p:spPr>
        <p:txBody>
          <a:bodyPr>
            <a:noAutofit/>
          </a:bodyPr>
          <a:lstStyle/>
          <a:p>
            <a:r>
              <a:rPr lang="ru-RU" sz="60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Calibri" panose="020F0502020204030204" pitchFamily="34" charset="0"/>
                <a:cs typeface="Times New Roman" pitchFamily="18" charset="0"/>
              </a:rPr>
              <a:t>Медальон на елку «Дракоша»</a:t>
            </a:r>
            <a:endParaRPr lang="ru-RU" sz="6000" dirty="0">
              <a:solidFill>
                <a:schemeClr val="accent2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3068960"/>
            <a:ext cx="5748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педагог дополнительного образования </a:t>
            </a:r>
          </a:p>
          <a:p>
            <a:r>
              <a:rPr lang="ru-RU" dirty="0" smtClean="0"/>
              <a:t>Алимова Алсу Рустамовна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00983" y="3861048"/>
            <a:ext cx="3264363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31" y="0"/>
            <a:ext cx="9144000" cy="704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942874" y="1772816"/>
            <a:ext cx="3098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cs typeface="Arial" pitchFamily="34" charset="0"/>
            </a:endParaRPr>
          </a:p>
          <a:p>
            <a:endParaRPr lang="ru-RU" sz="2400" dirty="0"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933" y="1876584"/>
            <a:ext cx="5052054" cy="37890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508030"/>
            <a:ext cx="4699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Необходимые материалы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2874" y="1300118"/>
            <a:ext cx="2890150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Полимерная глина.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Силиконовые </a:t>
            </a:r>
            <a:r>
              <a:rPr lang="ru-RU" sz="2000" dirty="0" err="1" smtClean="0"/>
              <a:t>молды</a:t>
            </a:r>
            <a:r>
              <a:rPr lang="ru-RU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Акриловые краски</a:t>
            </a:r>
          </a:p>
          <a:p>
            <a:r>
              <a:rPr lang="ru-RU" sz="2000" dirty="0" smtClean="0"/>
              <a:t>зеленая, черная и </a:t>
            </a:r>
          </a:p>
          <a:p>
            <a:r>
              <a:rPr lang="ru-RU" sz="2000" dirty="0" smtClean="0"/>
              <a:t>золотая.</a:t>
            </a:r>
          </a:p>
          <a:p>
            <a:r>
              <a:rPr lang="ru-RU" sz="2000" dirty="0" smtClean="0"/>
              <a:t>4. Подставка для чашки </a:t>
            </a:r>
          </a:p>
          <a:p>
            <a:r>
              <a:rPr lang="ru-RU" sz="2000" dirty="0" smtClean="0"/>
              <a:t>пробковая или картон </a:t>
            </a:r>
          </a:p>
          <a:p>
            <a:r>
              <a:rPr lang="ru-RU" sz="2000" dirty="0" smtClean="0"/>
              <a:t>диаметром 9см.</a:t>
            </a:r>
          </a:p>
          <a:p>
            <a:r>
              <a:rPr lang="ru-RU" sz="2000" dirty="0" smtClean="0"/>
              <a:t>5. Клей ПВА.</a:t>
            </a:r>
          </a:p>
          <a:p>
            <a:r>
              <a:rPr lang="ru-RU" sz="2000" dirty="0" smtClean="0"/>
              <a:t>6.Кисточка.</a:t>
            </a:r>
          </a:p>
          <a:p>
            <a:r>
              <a:rPr lang="ru-RU" sz="2000" dirty="0" smtClean="0"/>
              <a:t>7.Губка.</a:t>
            </a:r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 advTm="700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3617"/>
            <a:ext cx="9324528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839748" y="37218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1734" y="1172652"/>
            <a:ext cx="3551378" cy="266353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4291" y="1198437"/>
            <a:ext cx="3469866" cy="2602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99592" y="4797152"/>
            <a:ext cx="7259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Красим  пробковую подставку акриловыми красками в два слоя.</a:t>
            </a:r>
          </a:p>
          <a:p>
            <a:r>
              <a:rPr lang="ru-RU" sz="2000" dirty="0" smtClean="0"/>
              <a:t> Для этого смешиваем синюю и зеленую краски. </a:t>
            </a:r>
            <a:endParaRPr lang="ru-RU" sz="2000" dirty="0"/>
          </a:p>
        </p:txBody>
      </p:sp>
    </p:spTree>
  </p:cSld>
  <p:clrMapOvr>
    <a:masterClrMapping/>
  </p:clrMapOvr>
  <p:transition advTm="712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27155" y="-31390"/>
            <a:ext cx="9433048" cy="710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1884" y="944565"/>
            <a:ext cx="3341984" cy="25064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01492" y="1005923"/>
            <a:ext cx="3220451" cy="24153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4581128"/>
            <a:ext cx="72401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Полимерной глиной заполняем  силиконовые </a:t>
            </a:r>
            <a:r>
              <a:rPr lang="ru-RU" sz="2000" dirty="0" err="1" smtClean="0"/>
              <a:t>молды</a:t>
            </a:r>
            <a:r>
              <a:rPr lang="ru-RU" sz="2000" dirty="0" smtClean="0"/>
              <a:t> тех фигур, </a:t>
            </a:r>
          </a:p>
          <a:p>
            <a:r>
              <a:rPr lang="ru-RU" sz="2000" dirty="0" smtClean="0"/>
              <a:t>которые нужны для композиции. Это </a:t>
            </a:r>
            <a:r>
              <a:rPr lang="ru-RU" sz="2000" dirty="0" err="1" smtClean="0"/>
              <a:t>молды</a:t>
            </a:r>
            <a:r>
              <a:rPr lang="ru-RU" sz="2000" dirty="0" smtClean="0"/>
              <a:t> дракончика и </a:t>
            </a:r>
          </a:p>
          <a:p>
            <a:r>
              <a:rPr lang="ru-RU" sz="2000" dirty="0" smtClean="0"/>
              <a:t>фигурных деталей.</a:t>
            </a:r>
          </a:p>
          <a:p>
            <a:r>
              <a:rPr lang="ru-RU" sz="2000" dirty="0" smtClean="0"/>
              <a:t>Осторожно вынимаем готовые фигурки из </a:t>
            </a:r>
            <a:r>
              <a:rPr lang="ru-RU" sz="2000" dirty="0" err="1" smtClean="0"/>
              <a:t>молдов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 advTm="709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339" y="-25432"/>
            <a:ext cx="9324528" cy="816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76056" y="134076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5616" y="5517232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7542" y="1268760"/>
            <a:ext cx="3456385" cy="25922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58805" y="836710"/>
            <a:ext cx="4703646" cy="35277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9590" y="4725144"/>
            <a:ext cx="76181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Не дожидаясь высыхания, раскрашиваем фигурки из полимерной </a:t>
            </a:r>
          </a:p>
          <a:p>
            <a:r>
              <a:rPr lang="ru-RU" sz="2000" dirty="0" smtClean="0"/>
              <a:t>глины в черный цвет акриловой краской. Затем сразу приклеиваем </a:t>
            </a:r>
          </a:p>
          <a:p>
            <a:r>
              <a:rPr lang="ru-RU" sz="2000" dirty="0" smtClean="0"/>
              <a:t>их к пробковому кругу. </a:t>
            </a:r>
          </a:p>
          <a:p>
            <a:r>
              <a:rPr lang="ru-RU" sz="2000" dirty="0" smtClean="0"/>
              <a:t>Можно сначала приклеить, а потом аккуратно покрасить.</a:t>
            </a:r>
            <a:endParaRPr lang="ru-RU" sz="2000" dirty="0"/>
          </a:p>
        </p:txBody>
      </p:sp>
    </p:spTree>
  </p:cSld>
  <p:clrMapOvr>
    <a:masterClrMapping/>
  </p:clrMapOvr>
  <p:transition advTm="702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354" y="0"/>
            <a:ext cx="9144000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03341" y="4653136"/>
            <a:ext cx="649280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После высыхания черной краски, набираем на губку немного </a:t>
            </a:r>
          </a:p>
          <a:p>
            <a:r>
              <a:rPr lang="ru-RU" dirty="0" smtClean="0"/>
              <a:t> </a:t>
            </a:r>
            <a:r>
              <a:rPr lang="ru-RU" dirty="0"/>
              <a:t>а</a:t>
            </a:r>
            <a:r>
              <a:rPr lang="ru-RU" dirty="0" smtClean="0"/>
              <a:t>криловой краски Металлик золото.</a:t>
            </a:r>
          </a:p>
          <a:p>
            <a:r>
              <a:rPr lang="ru-RU" dirty="0" smtClean="0"/>
              <a:t>Краски должно быть совсем немного, а губка должна быть </a:t>
            </a:r>
          </a:p>
          <a:p>
            <a:r>
              <a:rPr lang="ru-RU" dirty="0" smtClean="0"/>
              <a:t>обязательно сухой. Наносим губкой краску на черные детали</a:t>
            </a:r>
          </a:p>
          <a:p>
            <a:r>
              <a:rPr lang="ru-RU" dirty="0" smtClean="0"/>
              <a:t>так, чтобы золотая краска покрыла выступающие части декора, </a:t>
            </a:r>
          </a:p>
          <a:p>
            <a:r>
              <a:rPr lang="ru-RU" dirty="0" smtClean="0"/>
              <a:t>а углубления должны остаться черными.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24251" y="1072093"/>
            <a:ext cx="3611242" cy="27084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07228" y="1142821"/>
            <a:ext cx="3530409" cy="2647807"/>
          </a:xfrm>
          <a:prstGeom prst="rect">
            <a:avLst/>
          </a:prstGeom>
        </p:spPr>
      </p:pic>
    </p:spTree>
  </p:cSld>
  <p:clrMapOvr>
    <a:masterClrMapping/>
  </p:clrMapOvr>
  <p:transition advTm="708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6024" y="-747464"/>
            <a:ext cx="9144000" cy="727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214942" y="642918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/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3722772"/>
            <a:ext cx="4037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5830" y="5085184"/>
            <a:ext cx="7970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7143" y="935105"/>
            <a:ext cx="4243527" cy="31826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1143" y="796062"/>
            <a:ext cx="299953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Врезаем винтовой штифт </a:t>
            </a:r>
          </a:p>
          <a:p>
            <a:r>
              <a:rPr lang="ru-RU" sz="2000" dirty="0" smtClean="0"/>
              <a:t>сверху или</a:t>
            </a:r>
          </a:p>
          <a:p>
            <a:r>
              <a:rPr lang="ru-RU" sz="2000" dirty="0" smtClean="0"/>
              <a:t> приклеиваем джутовую </a:t>
            </a:r>
          </a:p>
          <a:p>
            <a:r>
              <a:rPr lang="ru-RU" sz="2000" dirty="0" smtClean="0"/>
              <a:t>петельку с обратной</a:t>
            </a:r>
          </a:p>
          <a:p>
            <a:r>
              <a:rPr lang="ru-RU" sz="2000" dirty="0" smtClean="0"/>
              <a:t> стороны для </a:t>
            </a:r>
          </a:p>
          <a:p>
            <a:r>
              <a:rPr lang="ru-RU" sz="2000" dirty="0" smtClean="0"/>
              <a:t>подвешивания на елку.</a:t>
            </a:r>
            <a:endParaRPr lang="ru-RU" sz="2000" dirty="0"/>
          </a:p>
        </p:txBody>
      </p:sp>
    </p:spTree>
  </p:cSld>
  <p:clrMapOvr>
    <a:masterClrMapping/>
  </p:clrMapOvr>
  <p:transition advTm="706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3284984"/>
            <a:ext cx="4762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67744" y="692696"/>
            <a:ext cx="4803511" cy="36026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5157192"/>
            <a:ext cx="6741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Медальон  «Дракоша» на елку готов. Спасибо за внимание!</a:t>
            </a:r>
            <a:endParaRPr lang="ru-RU" sz="2000" dirty="0"/>
          </a:p>
        </p:txBody>
      </p:sp>
    </p:spTree>
  </p:cSld>
  <p:clrMapOvr>
    <a:masterClrMapping/>
  </p:clrMapOvr>
  <p:transition advTm="719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213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Медальон на елку «Дракоша»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96</cp:revision>
  <dcterms:created xsi:type="dcterms:W3CDTF">2016-10-30T12:10:07Z</dcterms:created>
  <dcterms:modified xsi:type="dcterms:W3CDTF">2023-12-14T19:26:33Z</dcterms:modified>
</cp:coreProperties>
</file>