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93882-B73A-4592-BC46-D781512E3C59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D202CF2-5843-47AC-8657-FE729AF05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963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93882-B73A-4592-BC46-D781512E3C59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D202CF2-5843-47AC-8657-FE729AF05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16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93882-B73A-4592-BC46-D781512E3C59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D202CF2-5843-47AC-8657-FE729AF05E4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03626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93882-B73A-4592-BC46-D781512E3C59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D202CF2-5843-47AC-8657-FE729AF05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9271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93882-B73A-4592-BC46-D781512E3C59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D202CF2-5843-47AC-8657-FE729AF05E4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980888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93882-B73A-4592-BC46-D781512E3C59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D202CF2-5843-47AC-8657-FE729AF05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8554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93882-B73A-4592-BC46-D781512E3C59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2CF2-5843-47AC-8657-FE729AF05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2577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93882-B73A-4592-BC46-D781512E3C59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2CF2-5843-47AC-8657-FE729AF05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56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93882-B73A-4592-BC46-D781512E3C59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2CF2-5843-47AC-8657-FE729AF05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615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93882-B73A-4592-BC46-D781512E3C59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D202CF2-5843-47AC-8657-FE729AF05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483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93882-B73A-4592-BC46-D781512E3C59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D202CF2-5843-47AC-8657-FE729AF05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132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93882-B73A-4592-BC46-D781512E3C59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D202CF2-5843-47AC-8657-FE729AF05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602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93882-B73A-4592-BC46-D781512E3C59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2CF2-5843-47AC-8657-FE729AF05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779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93882-B73A-4592-BC46-D781512E3C59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2CF2-5843-47AC-8657-FE729AF05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986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93882-B73A-4592-BC46-D781512E3C59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2CF2-5843-47AC-8657-FE729AF05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101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93882-B73A-4592-BC46-D781512E3C59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D202CF2-5843-47AC-8657-FE729AF05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367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93882-B73A-4592-BC46-D781512E3C59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D202CF2-5843-47AC-8657-FE729AF05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384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87731" y="856210"/>
            <a:ext cx="9916881" cy="3740728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</a:t>
            </a:r>
            <a:b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 ОБРАЗОВАТЕЛЬНОМУ ПРОЕКТУ </a:t>
            </a:r>
            <a:r>
              <a:rPr lang="ru-RU" sz="44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«ВОЛОНТЁРСТВО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4979323"/>
            <a:ext cx="8915399" cy="152954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Подготовлена Лавровой Александрой Ивановной, учителем русского языка и литературы МОУ Романовская СОШ Романовского района имени </a:t>
            </a:r>
            <a:r>
              <a:rPr lang="ru-RU" dirty="0" err="1" smtClean="0">
                <a:solidFill>
                  <a:schemeClr val="tx1"/>
                </a:solidFill>
              </a:rPr>
              <a:t>И.В.Серещенко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3106" y="224444"/>
            <a:ext cx="2733963" cy="1537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42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8924" y="257695"/>
            <a:ext cx="9958647" cy="1521229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Волонтёры </a:t>
            </a:r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работе</a:t>
            </a:r>
            <a:b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памяток по русскому языку</a:t>
            </a:r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" name="Объект 2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18762">
            <a:off x="7682096" y="1880581"/>
            <a:ext cx="4313238" cy="1990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" name="Объект 29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3031">
            <a:off x="882505" y="2642424"/>
            <a:ext cx="5709460" cy="26351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3019">
            <a:off x="7085955" y="4217543"/>
            <a:ext cx="4267893" cy="19697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2067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6291" y="224445"/>
            <a:ext cx="10108275" cy="114715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Предстоящая работа по проекту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4028" y="1463041"/>
            <a:ext cx="5926975" cy="864524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Демонстрация буклетов «Мы любим русский язык! Полюби его и ты!»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728959">
            <a:off x="2401899" y="1324280"/>
            <a:ext cx="2951975" cy="63959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506629" y="1812175"/>
            <a:ext cx="4222629" cy="73356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участию в конкурсе сочинений «Без срока давности»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 rot="989956">
            <a:off x="8204662" y="2950324"/>
            <a:ext cx="3332320" cy="3332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78750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8925" y="448887"/>
            <a:ext cx="9692639" cy="151291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Сохраняй любовь к русскому языку! Учись с интересом! Мы,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волонтёры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всегда поможем!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911" y="2499360"/>
            <a:ext cx="8186208" cy="3778250"/>
          </a:xfrm>
        </p:spPr>
      </p:pic>
    </p:spTree>
    <p:extLst>
      <p:ext uri="{BB962C8B-B14F-4D97-AF65-F5344CB8AC3E}">
        <p14:creationId xmlns:p14="http://schemas.microsoft.com/office/powerpoint/2010/main" val="392234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6167" y="390699"/>
            <a:ext cx="9958445" cy="1363286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Идея проекта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заключается в том, чтобы поддержать и развить интерес старшеклассников к добровольной деятельности по организации помощи ученикам средних классов в изучении русского языка.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Объект 1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4922" y="2133600"/>
            <a:ext cx="8186208" cy="3778250"/>
          </a:xfrm>
        </p:spPr>
      </p:pic>
    </p:spTree>
    <p:extLst>
      <p:ext uri="{BB962C8B-B14F-4D97-AF65-F5344CB8AC3E}">
        <p14:creationId xmlns:p14="http://schemas.microsoft.com/office/powerpoint/2010/main" val="1622299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8429" y="382385"/>
            <a:ext cx="8645235" cy="964277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88472" y="1598612"/>
            <a:ext cx="5295208" cy="4777249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волонтерского движения среди старшеклассников по отношению к обучающимся средних классов, формирование у школьников умения гармонично взаимодействовать в образовательном процессе, формирование осознанного отношения к изучению русского языка, повышение качества знаний по предмету.</a:t>
            </a:r>
            <a:endParaRPr lang="ru-RU" sz="24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79694">
            <a:off x="8271036" y="557663"/>
            <a:ext cx="2499213" cy="54149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51561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8429" y="116379"/>
            <a:ext cx="8645235" cy="99752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</a:t>
            </a: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88472" y="1598612"/>
            <a:ext cx="6093230" cy="4835439"/>
          </a:xfrm>
        </p:spPr>
        <p:txBody>
          <a:bodyPr>
            <a:normAutofit/>
          </a:bodyPr>
          <a:lstStyle/>
          <a:p>
            <a:r>
              <a:rPr lang="ru-RU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-создать условия для работы по организации волонтерского движения в области изучения русского языка;</a:t>
            </a:r>
          </a:p>
          <a:p>
            <a:r>
              <a:rPr lang="ru-RU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-обеспечить школьникам возможность применить свои учебные знания и навыки на практике, расширить свой кругозор;</a:t>
            </a:r>
          </a:p>
          <a:p>
            <a:r>
              <a:rPr lang="ru-RU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-воспитывать нравственные качества: отзывчивость, взаимопомощь, самостоятельность;</a:t>
            </a:r>
          </a:p>
          <a:p>
            <a:r>
              <a:rPr lang="ru-RU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-развивать навыки коммуникации школьников разных возрастов;</a:t>
            </a:r>
          </a:p>
          <a:p>
            <a:r>
              <a:rPr lang="ru-RU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-формировать активную гражданскую позицию школьников по отношению к изучению русского языка.</a:t>
            </a:r>
            <a:endParaRPr lang="ru-RU" sz="1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79694">
            <a:off x="8528731" y="557663"/>
            <a:ext cx="2499213" cy="54149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6736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87978" y="182880"/>
            <a:ext cx="10116589" cy="1354975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Новизна и актуальность проекта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922712" y="1803863"/>
            <a:ext cx="5237019" cy="3516282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Новизна состоит в том, что волонтерское движение можно организовать в стенах школы при изучении конкретного учебного предмета.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799811" y="2410691"/>
            <a:ext cx="4804755" cy="3973484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связана с тем, что волонтерская деятельность старшеклассников позволит педагогу совершенствовать методы и формы организации работы с детьми.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51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3782" y="274321"/>
            <a:ext cx="10340829" cy="1147156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Волонтёры </a:t>
            </a: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</a:t>
            </a:r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31025" y="1504604"/>
            <a:ext cx="6001080" cy="1044361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Выступление перед обучающимися 6 «А» класса с докладом о сути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волонтёрства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 содержании образовательного проекта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8038407" y="1271848"/>
            <a:ext cx="3699163" cy="1130530"/>
          </a:xfrm>
        </p:spPr>
        <p:txBody>
          <a:bodyPr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Демонстрация своих достижений в области изучения русского языка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Объект 17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9854" y="2627605"/>
            <a:ext cx="1556807" cy="3373082"/>
          </a:xfrm>
        </p:spPr>
      </p:pic>
      <p:pic>
        <p:nvPicPr>
          <p:cNvPr id="17" name="Объект 1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025" y="2882780"/>
            <a:ext cx="5798425" cy="26761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41161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6618" y="465514"/>
            <a:ext cx="9467993" cy="142147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шестиклассникам в выполнении домашнего задания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431" y="1549918"/>
            <a:ext cx="2069802" cy="44845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2060" y="2061021"/>
            <a:ext cx="2130951" cy="46170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33837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4356" y="257695"/>
            <a:ext cx="10099964" cy="1715569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Волонтёры </a:t>
            </a:r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работе</a:t>
            </a:r>
            <a:b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роведение викторины по теме «Фразеологизмы»</a:t>
            </a:r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389" y="2950224"/>
            <a:ext cx="5605665" cy="2585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" name="Объект 22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1738" y="1785615"/>
            <a:ext cx="2181760" cy="47271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1770610" y="1973264"/>
            <a:ext cx="9592888" cy="74499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Разгадывание кроссворда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649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1229" y="432263"/>
            <a:ext cx="9983383" cy="166254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Волонтёры </a:t>
            </a:r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работе</a:t>
            </a:r>
            <a:b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роведение викторины по теме «Фразеологизмы»</a:t>
            </a:r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0033" y="2061308"/>
            <a:ext cx="2101778" cy="4557066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980" y="2124321"/>
            <a:ext cx="7213620" cy="33288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21127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213</TotalTime>
  <Words>282</Words>
  <Application>Microsoft Office PowerPoint</Application>
  <PresentationFormat>Широкоэкранный</PresentationFormat>
  <Paragraphs>26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Times New Roman</vt:lpstr>
      <vt:lpstr>Wingdings 3</vt:lpstr>
      <vt:lpstr>Легкий дым</vt:lpstr>
      <vt:lpstr>ПРЕЗЕНТАЦИЯ  К ОБРАЗОВАТЕЛЬНОМУ ПРОЕКТУ «ВОЛОНТЁРСТВО» </vt:lpstr>
      <vt:lpstr>Идея проекта заключается в том, чтобы поддержать и развить интерес старшеклассников к добровольной деятельности по организации помощи ученикам средних классов в изучении русского языка.</vt:lpstr>
      <vt:lpstr>Цель проекта</vt:lpstr>
      <vt:lpstr>Задачи проекта</vt:lpstr>
      <vt:lpstr>Новизна и актуальность проекта</vt:lpstr>
      <vt:lpstr>Волонтёры в работе</vt:lpstr>
      <vt:lpstr>Помощь шестиклассникам в выполнении домашнего задания </vt:lpstr>
      <vt:lpstr>Волонтёры в работе Проведение викторины по теме «Фразеологизмы»</vt:lpstr>
      <vt:lpstr>Волонтёры в работе Проведение викторины по теме «Фразеологизмы»</vt:lpstr>
      <vt:lpstr>Волонтёры в работе Изготовление памяток по русскому языку</vt:lpstr>
      <vt:lpstr>Предстоящая работа по проекту</vt:lpstr>
      <vt:lpstr>Сохраняй любовь к русскому языку! Учись с интересом! Мы, волонтёры, всегда поможем!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К ОБРАЗОВАТЕЛЬНОМУ ПРОЕКТУ «ВОЛОНТЕРСТВО»</dc:title>
  <dc:creator>Семёрочка</dc:creator>
  <cp:lastModifiedBy>Семёрочка</cp:lastModifiedBy>
  <cp:revision>17</cp:revision>
  <dcterms:created xsi:type="dcterms:W3CDTF">2023-11-25T10:57:02Z</dcterms:created>
  <dcterms:modified xsi:type="dcterms:W3CDTF">2023-11-25T14:32:42Z</dcterms:modified>
</cp:coreProperties>
</file>