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3C06-CF00-4375-8910-E373E74F44E2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66A75-5E33-4FB8-BDBD-73D88B6D4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3C06-CF00-4375-8910-E373E74F44E2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66A75-5E33-4FB8-BDBD-73D88B6D4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3C06-CF00-4375-8910-E373E74F44E2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66A75-5E33-4FB8-BDBD-73D88B6D4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3C06-CF00-4375-8910-E373E74F44E2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66A75-5E33-4FB8-BDBD-73D88B6D4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3C06-CF00-4375-8910-E373E74F44E2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66A75-5E33-4FB8-BDBD-73D88B6D4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3C06-CF00-4375-8910-E373E74F44E2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66A75-5E33-4FB8-BDBD-73D88B6D4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3C06-CF00-4375-8910-E373E74F44E2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66A75-5E33-4FB8-BDBD-73D88B6D4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3C06-CF00-4375-8910-E373E74F44E2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66A75-5E33-4FB8-BDBD-73D88B6D4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3C06-CF00-4375-8910-E373E74F44E2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66A75-5E33-4FB8-BDBD-73D88B6D4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3C06-CF00-4375-8910-E373E74F44E2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66A75-5E33-4FB8-BDBD-73D88B6D4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3C06-CF00-4375-8910-E373E74F44E2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66A75-5E33-4FB8-BDBD-73D88B6D4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53C06-CF00-4375-8910-E373E74F44E2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66A75-5E33-4FB8-BDBD-73D88B6D4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mberint.ru/employees/aleksandrova_olga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s://i.pinimg.com/originals/26/6b/c4/266bc4e07f3f9246ee452fa435fb81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67270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500166" y="500042"/>
            <a:ext cx="6072230" cy="858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Консультация для педагогов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«Признаки нарушения сенсорной интеграции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».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/>
          </a:p>
          <a:p>
            <a:r>
              <a:rPr lang="ru-RU" b="1" i="1" dirty="0" smtClean="0"/>
              <a:t>Слуховая </a:t>
            </a:r>
            <a:r>
              <a:rPr lang="ru-RU" b="1" i="1" dirty="0"/>
              <a:t>система</a:t>
            </a:r>
            <a:endParaRPr lang="ru-RU" dirty="0"/>
          </a:p>
          <a:p>
            <a:pPr lvl="0" fontAlgn="base"/>
            <a:r>
              <a:rPr lang="ru-RU" dirty="0" smtClean="0"/>
              <a:t>•боится </a:t>
            </a:r>
            <a:r>
              <a:rPr lang="ru-RU" dirty="0"/>
              <a:t>некоторых звуков фен, пылесос, миксер </a:t>
            </a:r>
            <a:r>
              <a:rPr lang="ru-RU" dirty="0" smtClean="0"/>
              <a:t>ит.д.</a:t>
            </a:r>
            <a:endParaRPr lang="ru-RU" dirty="0"/>
          </a:p>
          <a:p>
            <a:pPr lvl="0" fontAlgn="base"/>
            <a:r>
              <a:rPr lang="ru-RU" dirty="0" smtClean="0"/>
              <a:t>• часто </a:t>
            </a:r>
            <a:r>
              <a:rPr lang="ru-RU" dirty="0"/>
              <a:t>отвлекается на звуки, которые не замечают другие люди</a:t>
            </a:r>
          </a:p>
          <a:p>
            <a:pPr lvl="0" fontAlgn="base"/>
            <a:r>
              <a:rPr lang="ru-RU" dirty="0" smtClean="0"/>
              <a:t>• любит </a:t>
            </a:r>
            <a:r>
              <a:rPr lang="ru-RU" dirty="0"/>
              <a:t>слушать музыку или звук на видео очень громко</a:t>
            </a:r>
          </a:p>
          <a:p>
            <a:pPr lvl="0" fontAlgn="base"/>
            <a:r>
              <a:rPr lang="ru-RU" dirty="0" smtClean="0"/>
              <a:t>• плохо </a:t>
            </a:r>
            <a:r>
              <a:rPr lang="ru-RU" dirty="0"/>
              <a:t>реагирует на словесное обращение</a:t>
            </a:r>
          </a:p>
          <a:p>
            <a:pPr lvl="0" fontAlgn="base"/>
            <a:r>
              <a:rPr lang="ru-RU" dirty="0" smtClean="0"/>
              <a:t>• с </a:t>
            </a:r>
            <a:r>
              <a:rPr lang="ru-RU" dirty="0"/>
              <a:t>трудом определяет источник звука</a:t>
            </a:r>
          </a:p>
          <a:p>
            <a:pPr lvl="0" fontAlgn="base"/>
            <a:r>
              <a:rPr lang="ru-RU" dirty="0" smtClean="0"/>
              <a:t>• напевает </a:t>
            </a:r>
            <a:r>
              <a:rPr lang="ru-RU" dirty="0"/>
              <a:t>или бормочет во время каких-то </a:t>
            </a:r>
            <a:r>
              <a:rPr lang="ru-RU" dirty="0" smtClean="0"/>
              <a:t>дел.</a:t>
            </a:r>
          </a:p>
          <a:p>
            <a:r>
              <a:rPr lang="ru-RU" b="1" i="1" dirty="0"/>
              <a:t>Тактильная система</a:t>
            </a:r>
            <a:endParaRPr lang="ru-RU" dirty="0"/>
          </a:p>
          <a:p>
            <a:pPr lvl="0" fontAlgn="base"/>
            <a:r>
              <a:rPr lang="ru-RU" dirty="0" smtClean="0"/>
              <a:t>• ненавидит </a:t>
            </a:r>
            <a:r>
              <a:rPr lang="ru-RU" dirty="0"/>
              <a:t>стричь волосы или ногти до истерики</a:t>
            </a:r>
          </a:p>
          <a:p>
            <a:pPr lvl="0" fontAlgn="base"/>
            <a:r>
              <a:rPr lang="ru-RU" dirty="0" smtClean="0"/>
              <a:t>• избегает </a:t>
            </a:r>
            <a:r>
              <a:rPr lang="ru-RU" dirty="0"/>
              <a:t>определённых текстур</a:t>
            </a:r>
          </a:p>
          <a:p>
            <a:pPr lvl="0" fontAlgn="base"/>
            <a:r>
              <a:rPr lang="ru-RU" dirty="0" smtClean="0"/>
              <a:t>• не </a:t>
            </a:r>
            <a:r>
              <a:rPr lang="ru-RU" dirty="0"/>
              <a:t>любит ходить босиком по песку или траве</a:t>
            </a:r>
          </a:p>
          <a:p>
            <a:pPr lvl="0" fontAlgn="base"/>
            <a:r>
              <a:rPr lang="ru-RU" dirty="0" smtClean="0"/>
              <a:t>• не </a:t>
            </a:r>
            <a:r>
              <a:rPr lang="ru-RU" dirty="0"/>
              <a:t>переносит швы, ярлычки на одежде</a:t>
            </a:r>
          </a:p>
          <a:p>
            <a:pPr lvl="0" fontAlgn="base"/>
            <a:r>
              <a:rPr lang="ru-RU" dirty="0" smtClean="0"/>
              <a:t>• отказывается </a:t>
            </a:r>
            <a:r>
              <a:rPr lang="ru-RU" dirty="0"/>
              <a:t>носить варежки/перчатки</a:t>
            </a:r>
          </a:p>
          <a:p>
            <a:pPr lvl="0" fontAlgn="base"/>
            <a:r>
              <a:rPr lang="ru-RU" dirty="0" smtClean="0"/>
              <a:t>• чрезмерно </a:t>
            </a:r>
            <a:r>
              <a:rPr lang="ru-RU" dirty="0"/>
              <a:t>брезглив</a:t>
            </a:r>
          </a:p>
          <a:p>
            <a:pPr lvl="0" fontAlgn="base"/>
            <a:r>
              <a:rPr lang="ru-RU" dirty="0" smtClean="0"/>
              <a:t>• может </a:t>
            </a:r>
            <a:r>
              <a:rPr lang="ru-RU" dirty="0"/>
              <a:t>не обращать внимание на мелкие ранки</a:t>
            </a:r>
          </a:p>
          <a:p>
            <a:pPr lvl="0" fontAlgn="base"/>
            <a:r>
              <a:rPr lang="ru-RU" dirty="0" smtClean="0"/>
              <a:t>• не </a:t>
            </a:r>
            <a:r>
              <a:rPr lang="ru-RU" dirty="0"/>
              <a:t>замечает, что измазался</a:t>
            </a:r>
          </a:p>
          <a:p>
            <a:pPr lvl="0" fontAlgn="base"/>
            <a:r>
              <a:rPr lang="ru-RU" dirty="0" smtClean="0"/>
              <a:t>• неопрятно </a:t>
            </a:r>
            <a:r>
              <a:rPr lang="ru-RU" dirty="0"/>
              <a:t>ест</a:t>
            </a:r>
          </a:p>
          <a:p>
            <a:pPr lvl="0" fontAlgn="base"/>
            <a:r>
              <a:rPr lang="ru-RU" dirty="0" smtClean="0"/>
              <a:t>• ест </a:t>
            </a:r>
            <a:r>
              <a:rPr lang="ru-RU" dirty="0"/>
              <a:t>только </a:t>
            </a:r>
            <a:r>
              <a:rPr lang="ru-RU" dirty="0" err="1"/>
              <a:t>пюрированную</a:t>
            </a:r>
            <a:r>
              <a:rPr lang="ru-RU" dirty="0"/>
              <a:t> пищу</a:t>
            </a:r>
          </a:p>
          <a:p>
            <a:pPr lvl="0" fontAlgn="base"/>
            <a:r>
              <a:rPr lang="ru-RU" dirty="0" smtClean="0"/>
              <a:t>• боится </a:t>
            </a:r>
            <a:r>
              <a:rPr lang="ru-RU" dirty="0"/>
              <a:t>чистить </a:t>
            </a:r>
            <a:r>
              <a:rPr lang="ru-RU" dirty="0" smtClean="0"/>
              <a:t>зубы.</a:t>
            </a:r>
            <a:endParaRPr lang="ru-RU" dirty="0"/>
          </a:p>
          <a:p>
            <a:pPr lvl="0" fontAlgn="base"/>
            <a:endParaRPr lang="ru-RU" sz="1600" dirty="0"/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/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solidFill>
                <a:schemeClr val="tx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solidFill>
                <a:schemeClr val="tx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solidFill>
                <a:schemeClr val="tx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i.pinimg.com/originals/26/6b/c4/266bc4e07f3f9246ee452fa435fb81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6727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714480" y="500042"/>
            <a:ext cx="5786478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Вестибулярная система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находится в постоянном движении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любит находиться «вверх тормашками»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часами может качаться на качелях, батуте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не переносит определённые положения в пространстве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боится кружения или быстрых движений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боится высоты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не умеет ловить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мяч.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Проприоцептивная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система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слишком сильно топает ногами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любит «скручиваться» необычным образом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ходит на носочках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жует рукава, воротники, ручки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обожает забираться в тесные пространства, крепко обниматься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любит закручиваться, заворачиваться в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одеяло.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i.pinimg.com/originals/26/6b/c4/266bc4e07f3f9246ee452fa435fb81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6727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500166" y="428604"/>
            <a:ext cx="6000792" cy="6636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b="1" i="1" dirty="0" smtClean="0"/>
              <a:t>Зрительная система</a:t>
            </a:r>
            <a:endParaRPr lang="ru-RU" dirty="0" smtClean="0"/>
          </a:p>
          <a:p>
            <a:pPr lvl="0" fontAlgn="base"/>
            <a:r>
              <a:rPr lang="ru-RU" dirty="0" smtClean="0"/>
              <a:t>• </a:t>
            </a:r>
            <a:r>
              <a:rPr lang="ru-RU" dirty="0" smtClean="0"/>
              <a:t>трясёт предметами или руками у лица</a:t>
            </a:r>
          </a:p>
          <a:p>
            <a:pPr lvl="0" fontAlgn="base"/>
            <a:r>
              <a:rPr lang="ru-RU" dirty="0" smtClean="0"/>
              <a:t>• </a:t>
            </a:r>
            <a:r>
              <a:rPr lang="ru-RU" dirty="0" smtClean="0"/>
              <a:t>плохо </a:t>
            </a:r>
            <a:r>
              <a:rPr lang="ru-RU" dirty="0" smtClean="0"/>
              <a:t>выделяет изображение «из фона»</a:t>
            </a:r>
          </a:p>
          <a:p>
            <a:pPr lvl="0" fontAlgn="base"/>
            <a:r>
              <a:rPr lang="ru-RU" dirty="0" smtClean="0"/>
              <a:t>• </a:t>
            </a:r>
            <a:r>
              <a:rPr lang="ru-RU" dirty="0" smtClean="0"/>
              <a:t>имеет </a:t>
            </a:r>
            <a:r>
              <a:rPr lang="ru-RU" dirty="0" smtClean="0"/>
              <a:t>привычку кидать предмет и следить за ним</a:t>
            </a:r>
          </a:p>
          <a:p>
            <a:pPr lvl="0" fontAlgn="base"/>
            <a:r>
              <a:rPr lang="ru-RU" dirty="0" smtClean="0"/>
              <a:t>• </a:t>
            </a:r>
            <a:r>
              <a:rPr lang="ru-RU" dirty="0" smtClean="0"/>
              <a:t>специально </a:t>
            </a:r>
            <a:r>
              <a:rPr lang="ru-RU" dirty="0" smtClean="0"/>
              <a:t>нагибается, чтобы рассмотреть предмет под углом</a:t>
            </a:r>
          </a:p>
          <a:p>
            <a:pPr lvl="0" fontAlgn="base"/>
            <a:r>
              <a:rPr lang="ru-RU" dirty="0" smtClean="0"/>
              <a:t>• </a:t>
            </a:r>
            <a:r>
              <a:rPr lang="ru-RU" dirty="0" smtClean="0"/>
              <a:t>с </a:t>
            </a:r>
            <a:r>
              <a:rPr lang="ru-RU" dirty="0" smtClean="0"/>
              <a:t>трудом концентрируется при переводе взгляда </a:t>
            </a:r>
            <a:r>
              <a:rPr lang="ru-RU" dirty="0" err="1" smtClean="0"/>
              <a:t>ближе-дальше</a:t>
            </a:r>
            <a:endParaRPr lang="ru-RU" dirty="0" smtClean="0"/>
          </a:p>
          <a:p>
            <a:pPr lvl="0" fontAlgn="base"/>
            <a:r>
              <a:rPr lang="ru-RU" dirty="0" smtClean="0"/>
              <a:t>• </a:t>
            </a:r>
            <a:r>
              <a:rPr lang="ru-RU" dirty="0" smtClean="0"/>
              <a:t>избегает </a:t>
            </a:r>
            <a:r>
              <a:rPr lang="ru-RU" dirty="0" smtClean="0"/>
              <a:t>рассматривать картинки в книге</a:t>
            </a:r>
          </a:p>
          <a:p>
            <a:pPr lvl="0" fontAlgn="base"/>
            <a:r>
              <a:rPr lang="ru-RU" dirty="0" smtClean="0"/>
              <a:t>• </a:t>
            </a:r>
            <a:r>
              <a:rPr lang="ru-RU" dirty="0" smtClean="0"/>
              <a:t>болезненно </a:t>
            </a:r>
            <a:r>
              <a:rPr lang="ru-RU" dirty="0" smtClean="0"/>
              <a:t>воспринимает яркое освещение</a:t>
            </a:r>
          </a:p>
          <a:p>
            <a:pPr lvl="0" fontAlgn="base"/>
            <a:r>
              <a:rPr lang="ru-RU" dirty="0" smtClean="0"/>
              <a:t>• </a:t>
            </a:r>
            <a:r>
              <a:rPr lang="ru-RU" dirty="0" smtClean="0"/>
              <a:t>избегает </a:t>
            </a:r>
            <a:r>
              <a:rPr lang="ru-RU" dirty="0" smtClean="0"/>
              <a:t>смотреть в глаза</a:t>
            </a:r>
          </a:p>
          <a:p>
            <a:pPr lvl="0" fontAlgn="base"/>
            <a:r>
              <a:rPr lang="ru-RU" dirty="0" smtClean="0"/>
              <a:t>• </a:t>
            </a:r>
            <a:r>
              <a:rPr lang="ru-RU" dirty="0" smtClean="0"/>
              <a:t>плохо </a:t>
            </a:r>
            <a:r>
              <a:rPr lang="ru-RU" dirty="0" smtClean="0"/>
              <a:t>копирует, собирает </a:t>
            </a:r>
            <a:r>
              <a:rPr lang="ru-RU" dirty="0" err="1" smtClean="0"/>
              <a:t>пазлы</a:t>
            </a:r>
            <a:endParaRPr lang="ru-RU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Висцеральная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система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не чувствует голода или жажды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плохо отслеживает потребность сходить в туалет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не чувствует холод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Обонятельная система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раздражается на бытовые запахи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отказывается есть продукты с определенным запахом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тщательно обнюхивает вещи, людей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не чувствует неприятного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запаха.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1200" dirty="0">
              <a:latin typeface="Calibri" pitchFamily="34" charset="0"/>
              <a:cs typeface="Calibri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800" b="1" dirty="0"/>
              <a:t>Автор текста: клинический психолог, </a:t>
            </a:r>
            <a:r>
              <a:rPr lang="ru-RU" sz="800" b="1" dirty="0" err="1"/>
              <a:t>нейропсихолог</a:t>
            </a:r>
            <a:r>
              <a:rPr lang="ru-RU" sz="800" b="1" dirty="0"/>
              <a:t> </a:t>
            </a:r>
            <a:r>
              <a:rPr lang="ru-RU" sz="800" b="1" dirty="0">
                <a:hlinkClick r:id="rId3"/>
              </a:rPr>
              <a:t>Александрова Ольга Александровна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312</Words>
  <Application>Microsoft Office PowerPoint</Application>
  <PresentationFormat>Экран (4:3)</PresentationFormat>
  <Paragraphs>67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</dc:creator>
  <cp:lastModifiedBy>7</cp:lastModifiedBy>
  <cp:revision>3</cp:revision>
  <dcterms:created xsi:type="dcterms:W3CDTF">2023-12-11T07:19:49Z</dcterms:created>
  <dcterms:modified xsi:type="dcterms:W3CDTF">2023-12-14T19:29:58Z</dcterms:modified>
</cp:coreProperties>
</file>