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76" r:id="rId4"/>
    <p:sldId id="258" r:id="rId5"/>
    <p:sldId id="259" r:id="rId6"/>
    <p:sldId id="277" r:id="rId7"/>
    <p:sldId id="261" r:id="rId8"/>
    <p:sldId id="264" r:id="rId9"/>
    <p:sldId id="265" r:id="rId10"/>
    <p:sldId id="268" r:id="rId11"/>
    <p:sldId id="267" r:id="rId12"/>
    <p:sldId id="269" r:id="rId13"/>
    <p:sldId id="270" r:id="rId14"/>
    <p:sldId id="271" r:id="rId15"/>
    <p:sldId id="273" r:id="rId16"/>
    <p:sldId id="272" r:id="rId17"/>
    <p:sldId id="279" r:id="rId18"/>
    <p:sldId id="274" r:id="rId19"/>
    <p:sldId id="275" r:id="rId20"/>
    <p:sldId id="263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2.wdp"/><Relationship Id="rId7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43200"/>
            <a:ext cx="9144000" cy="4114800"/>
          </a:xfr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880120"/>
          </a:xfrm>
        </p:spPr>
        <p:txBody>
          <a:bodyPr/>
          <a:lstStyle/>
          <a:p>
            <a:r>
              <a:rPr lang="ru-RU" sz="4400" dirty="0" smtClean="0">
                <a:solidFill>
                  <a:schemeClr val="tx1"/>
                </a:solidFill>
              </a:rPr>
              <a:t>Дело мастера боится!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2042" y="95868"/>
            <a:ext cx="88569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Муниципальное бюджетное дошкольное образовательное </a:t>
            </a:r>
            <a:r>
              <a:rPr lang="ru-RU" dirty="0" smtClean="0"/>
              <a:t>учреждения «</a:t>
            </a:r>
            <a:r>
              <a:rPr lang="ru-RU" dirty="0" err="1" smtClean="0"/>
              <a:t>Пигаревский</a:t>
            </a:r>
            <a:r>
              <a:rPr lang="ru-RU" dirty="0" smtClean="0"/>
              <a:t> </a:t>
            </a:r>
            <a:r>
              <a:rPr lang="ru-RU" dirty="0"/>
              <a:t>детский сад «Сказка»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620194" y="2551553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Мастер – класс для воспитателей</a:t>
            </a:r>
            <a:endParaRPr lang="ru-RU" dirty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359073" y="6504057"/>
            <a:ext cx="266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err="1"/>
              <a:t>х.Пигаревский</a:t>
            </a:r>
            <a:endParaRPr lang="ru-RU" sz="1100" dirty="0"/>
          </a:p>
          <a:p>
            <a:pPr algn="ctr"/>
            <a:r>
              <a:rPr lang="ru-RU" sz="1100" dirty="0"/>
              <a:t>2023 г.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724650" y="5857726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Подготовила: воспитатель Ефимова Р.А.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706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92696"/>
            <a:ext cx="3960440" cy="4581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690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12" y="692696"/>
            <a:ext cx="4536504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3833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8"/>
          <a:stretch/>
        </p:blipFill>
        <p:spPr>
          <a:xfrm>
            <a:off x="827584" y="612027"/>
            <a:ext cx="4142150" cy="4689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690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92696"/>
            <a:ext cx="4320480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690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764704"/>
            <a:ext cx="4104456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690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752" y="764704"/>
            <a:ext cx="4032448" cy="4348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690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692696"/>
            <a:ext cx="4320481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690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44000" cy="33775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184020"/>
            <a:ext cx="2664296" cy="367398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988" y="3185291"/>
            <a:ext cx="2711100" cy="36727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004" y="2893991"/>
            <a:ext cx="3586787" cy="398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91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44" y="527477"/>
            <a:ext cx="4176464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690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92696"/>
            <a:ext cx="3901008" cy="474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690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594" y="1026591"/>
            <a:ext cx="6400800" cy="175260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«Патриотизм – прочный фундамент будущего России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В.В. Путин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16" b="99455" l="1000" r="96273">
                        <a14:foregroundMark x1="41000" y1="56169" x2="89409" y2="88275"/>
                        <a14:foregroundMark x1="37364" y1="90048" x2="84227" y2="63054"/>
                        <a14:foregroundMark x1="74682" y1="50443" x2="85591" y2="61077"/>
                        <a14:foregroundMark x1="86727" y1="66190" x2="89409" y2="89707"/>
                        <a14:foregroundMark x1="59591" y1="92911" x2="74682" y2="79141"/>
                        <a14:foregroundMark x1="41773" y1="60464" x2="42182" y2="80845"/>
                        <a14:foregroundMark x1="18636" y1="81118" x2="31636" y2="97205"/>
                        <a14:foregroundMark x1="31636" y1="97205" x2="31636" y2="97205"/>
                        <a14:foregroundMark x1="16727" y1="79141" x2="16727" y2="79141"/>
                        <a14:foregroundMark x1="13273" y1="82277" x2="19000" y2="76551"/>
                        <a14:foregroundMark x1="50955" y1="92297" x2="91682" y2="92911"/>
                        <a14:foregroundMark x1="55000" y1="63054" x2="69500" y2="57873"/>
                        <a14:foregroundMark x1="15182" y1="88889" x2="41955" y2="90593"/>
                        <a14:foregroundMark x1="33182" y1="82549" x2="38136" y2="70211"/>
                        <a14:foregroundMark x1="9455" y1="61895" x2="2182" y2="50170"/>
                        <a14:backgroundMark x1="5045" y1="25767" x2="27227" y2="67962"/>
                        <a14:backgroundMark x1="15000" y1="15133" x2="34727" y2="63667"/>
                        <a14:backgroundMark x1="2955" y1="66190" x2="10227" y2="95501"/>
                        <a14:backgroundMark x1="10227" y1="95501" x2="10227" y2="955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178" y="2981950"/>
            <a:ext cx="5759863" cy="3840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88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215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688" y="1622346"/>
            <a:ext cx="6984776" cy="3613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8079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43200"/>
            <a:ext cx="9144000" cy="4114800"/>
          </a:xfr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880120"/>
          </a:xfrm>
        </p:spPr>
        <p:txBody>
          <a:bodyPr/>
          <a:lstStyle/>
          <a:p>
            <a:r>
              <a:rPr lang="ru-RU" sz="4400" dirty="0" smtClean="0">
                <a:solidFill>
                  <a:schemeClr val="tx1"/>
                </a:solidFill>
              </a:rPr>
              <a:t>Дело мастера боится!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2042" y="95868"/>
            <a:ext cx="88569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Муниципальное бюджетное дошкольное образовательное </a:t>
            </a:r>
            <a:r>
              <a:rPr lang="ru-RU" dirty="0" smtClean="0"/>
              <a:t>учреждения «</a:t>
            </a:r>
            <a:r>
              <a:rPr lang="ru-RU" dirty="0" err="1" smtClean="0"/>
              <a:t>Пигаревский</a:t>
            </a:r>
            <a:r>
              <a:rPr lang="ru-RU" dirty="0" smtClean="0"/>
              <a:t> </a:t>
            </a:r>
            <a:r>
              <a:rPr lang="ru-RU" dirty="0"/>
              <a:t>детский сад «Сказка»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620194" y="2551553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Мастер – класс для воспитателей</a:t>
            </a:r>
            <a:endParaRPr lang="ru-RU" dirty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359073" y="6504057"/>
            <a:ext cx="266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err="1"/>
              <a:t>х.Пигаревский</a:t>
            </a:r>
            <a:endParaRPr lang="ru-RU" sz="1100" dirty="0"/>
          </a:p>
          <a:p>
            <a:pPr algn="ctr"/>
            <a:r>
              <a:rPr lang="ru-RU" sz="1100" dirty="0"/>
              <a:t>2023 г.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724650" y="5857726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Подготовила: воспитатель Ефимова Р.А.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824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498" y="150834"/>
            <a:ext cx="3374735" cy="32849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485004"/>
            <a:ext cx="3240360" cy="32563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839310"/>
            <a:ext cx="3008831" cy="30186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50834"/>
            <a:ext cx="3384376" cy="37330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2571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23528"/>
          </a:xfrm>
        </p:spPr>
        <p:txBody>
          <a:bodyPr/>
          <a:lstStyle/>
          <a:p>
            <a:r>
              <a:rPr lang="ru-RU" dirty="0" smtClean="0"/>
              <a:t>Принципы ФГОС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3096344" cy="4667952"/>
          </a:xfrm>
        </p:spPr>
      </p:pic>
      <p:sp>
        <p:nvSpPr>
          <p:cNvPr id="12" name="Скругленный прямоугольник 11"/>
          <p:cNvSpPr/>
          <p:nvPr/>
        </p:nvSpPr>
        <p:spPr>
          <a:xfrm>
            <a:off x="4427984" y="1772816"/>
            <a:ext cx="4104456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7984" y="2852936"/>
            <a:ext cx="4104456" cy="14401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427984" y="4725144"/>
            <a:ext cx="4104456" cy="14401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644008" y="1916832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-поддержка разнообразия детства;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44008" y="2996951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-приобщение </a:t>
            </a:r>
            <a:r>
              <a:rPr lang="ru-RU" dirty="0"/>
              <a:t>детей к социокультурным нормам, традициям семьи, общества и </a:t>
            </a:r>
            <a:r>
              <a:rPr lang="ru-RU" dirty="0" smtClean="0"/>
              <a:t>государства;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644008" y="4869160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-сохранение уникальности и </a:t>
            </a:r>
            <a:r>
              <a:rPr lang="ru-RU" dirty="0" err="1"/>
              <a:t>самоценности</a:t>
            </a:r>
            <a:r>
              <a:rPr lang="ru-RU" dirty="0"/>
              <a:t> дошкольного детства как важного этапа в общем развитии </a:t>
            </a:r>
            <a:r>
              <a:rPr lang="ru-RU" dirty="0" smtClean="0"/>
              <a:t>человека.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177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684349"/>
            <a:ext cx="3435562" cy="5184576"/>
          </a:xfrm>
        </p:spPr>
      </p:pic>
      <p:sp>
        <p:nvSpPr>
          <p:cNvPr id="6" name="Блок-схема: извлечение 5"/>
          <p:cNvSpPr/>
          <p:nvPr/>
        </p:nvSpPr>
        <p:spPr>
          <a:xfrm rot="5400000">
            <a:off x="107787" y="820302"/>
            <a:ext cx="4879851" cy="4912671"/>
          </a:xfrm>
          <a:prstGeom prst="flowChartExtra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83568" y="2774097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Цель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91377" y="2060848"/>
            <a:ext cx="3024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…разностороннее </a:t>
            </a:r>
            <a:r>
              <a:rPr lang="ru-RU" dirty="0"/>
              <a:t>развитие ребенка </a:t>
            </a:r>
            <a:r>
              <a:rPr lang="ru-RU" dirty="0" smtClean="0"/>
              <a:t>на </a:t>
            </a:r>
            <a:r>
              <a:rPr lang="ru-RU" dirty="0"/>
              <a:t>основе духовно – нравственных ценностей российского народа, исторических и национально – культурных традиций.</a:t>
            </a:r>
          </a:p>
        </p:txBody>
      </p:sp>
    </p:spTree>
    <p:extLst>
      <p:ext uri="{BB962C8B-B14F-4D97-AF65-F5344CB8AC3E}">
        <p14:creationId xmlns:p14="http://schemas.microsoft.com/office/powerpoint/2010/main" val="350844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487773"/>
            <a:ext cx="6309107" cy="35529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33"/>
          <a:stretch/>
        </p:blipFill>
        <p:spPr>
          <a:xfrm>
            <a:off x="28792" y="168994"/>
            <a:ext cx="2880320" cy="41821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0"/>
            <a:ext cx="2782612" cy="4941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13357"/>
            <a:ext cx="2277809" cy="37890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0033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075240" cy="476672"/>
          </a:xfrm>
        </p:spPr>
        <p:txBody>
          <a:bodyPr/>
          <a:lstStyle/>
          <a:p>
            <a:r>
              <a:rPr lang="ru-RU" sz="3600" dirty="0">
                <a:solidFill>
                  <a:schemeClr val="tx1"/>
                </a:solidFill>
              </a:rPr>
              <a:t>Для работы нам понадобится:</a:t>
            </a:r>
            <a:br>
              <a:rPr lang="ru-RU" sz="3600" dirty="0">
                <a:solidFill>
                  <a:schemeClr val="tx1"/>
                </a:solidFill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Глина для лепки;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Баночка с водой;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Кисточка;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Губка;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Стека;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Скалка;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Гуашь;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Клей ПВА;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Рамка;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Бечевка;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ткань для фона.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2209">
            <a:off x="5678154" y="4350729"/>
            <a:ext cx="3810000" cy="25374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15"/>
          <a:stretch/>
        </p:blipFill>
        <p:spPr>
          <a:xfrm rot="21156583">
            <a:off x="6997021" y="1464025"/>
            <a:ext cx="1794195" cy="21887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40" b="95938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33187">
            <a:off x="511851" y="5129492"/>
            <a:ext cx="2060848" cy="20608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128" y="2414609"/>
            <a:ext cx="2271641" cy="12777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2222" r="97889">
                        <a14:foregroundMark x1="2333" y1="75333" x2="14667" y2="69889"/>
                        <a14:foregroundMark x1="80667" y1="42111" x2="97889" y2="33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692407"/>
            <a:ext cx="2380495" cy="238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39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88" y="3084"/>
            <a:ext cx="9144000" cy="68549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2" r="11928"/>
          <a:stretch/>
        </p:blipFill>
        <p:spPr>
          <a:xfrm>
            <a:off x="2843808" y="2369285"/>
            <a:ext cx="3294043" cy="4488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8799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92696"/>
            <a:ext cx="4320480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5867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358</TotalTime>
  <Words>164</Words>
  <Application>Microsoft Office PowerPoint</Application>
  <PresentationFormat>Экран (4:3)</PresentationFormat>
  <Paragraphs>31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Исполнительная</vt:lpstr>
      <vt:lpstr>Дело мастера боится!</vt:lpstr>
      <vt:lpstr>Презентация PowerPoint</vt:lpstr>
      <vt:lpstr>Презентация PowerPoint</vt:lpstr>
      <vt:lpstr>Принципы ФГОС</vt:lpstr>
      <vt:lpstr>Презентация PowerPoint</vt:lpstr>
      <vt:lpstr>Презентация PowerPoint</vt:lpstr>
      <vt:lpstr>Для работы нам понадобится: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Дело мастера боится!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Home4</dc:creator>
  <cp:lastModifiedBy>Home4</cp:lastModifiedBy>
  <cp:revision>26</cp:revision>
  <dcterms:created xsi:type="dcterms:W3CDTF">2023-11-17T07:58:01Z</dcterms:created>
  <dcterms:modified xsi:type="dcterms:W3CDTF">2023-12-12T09:56:07Z</dcterms:modified>
</cp:coreProperties>
</file>