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DD0D-4F4D-48C6-9AD5-8F4109FD85D3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0FB68-01B4-4178-B017-1352147823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103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DD0D-4F4D-48C6-9AD5-8F4109FD85D3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0FB68-01B4-4178-B017-1352147823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328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DD0D-4F4D-48C6-9AD5-8F4109FD85D3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0FB68-01B4-4178-B017-1352147823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94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DD0D-4F4D-48C6-9AD5-8F4109FD85D3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0FB68-01B4-4178-B017-1352147823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74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DD0D-4F4D-48C6-9AD5-8F4109FD85D3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0FB68-01B4-4178-B017-1352147823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523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DD0D-4F4D-48C6-9AD5-8F4109FD85D3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0FB68-01B4-4178-B017-1352147823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35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DD0D-4F4D-48C6-9AD5-8F4109FD85D3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0FB68-01B4-4178-B017-1352147823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817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DD0D-4F4D-48C6-9AD5-8F4109FD85D3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0FB68-01B4-4178-B017-1352147823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251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DD0D-4F4D-48C6-9AD5-8F4109FD85D3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0FB68-01B4-4178-B017-1352147823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529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DD0D-4F4D-48C6-9AD5-8F4109FD85D3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0FB68-01B4-4178-B017-1352147823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8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DD0D-4F4D-48C6-9AD5-8F4109FD85D3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0FB68-01B4-4178-B017-1352147823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126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5DD0D-4F4D-48C6-9AD5-8F4109FD85D3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0FB68-01B4-4178-B017-1352147823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815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637"/>
          <a:stretch/>
        </p:blipFill>
        <p:spPr>
          <a:xfrm>
            <a:off x="0" y="128787"/>
            <a:ext cx="8128000" cy="47769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634" y="2517281"/>
            <a:ext cx="4153435" cy="4153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246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072" y="0"/>
            <a:ext cx="7830355" cy="6489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41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297" y="555059"/>
            <a:ext cx="6568225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«Мы едим для того, чтобы жить,</a:t>
            </a:r>
          </a:p>
          <a:p>
            <a:r>
              <a:rPr lang="ru-RU" sz="320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а не живем, для того чтобы есть»</a:t>
            </a:r>
          </a:p>
          <a:p>
            <a:r>
              <a:rPr lang="ru-RU" sz="320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ru-RU" sz="200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Древнегреческий философ Сократ</a:t>
            </a:r>
          </a:p>
          <a:p>
            <a:pPr algn="ctr"/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        </a:t>
            </a:r>
            <a:endParaRPr lang="ru-RU" sz="3200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8" t="6911" r="14049" b="7425"/>
          <a:stretch/>
        </p:blipFill>
        <p:spPr>
          <a:xfrm>
            <a:off x="6671256" y="953036"/>
            <a:ext cx="5254581" cy="4829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004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439" y="-270457"/>
            <a:ext cx="7633625" cy="763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68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1735757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5" b="3060"/>
          <a:stretch/>
        </p:blipFill>
        <p:spPr bwMode="auto">
          <a:xfrm>
            <a:off x="2537137" y="173865"/>
            <a:ext cx="6928834" cy="668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1460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61" y="0"/>
            <a:ext cx="11230378" cy="64943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65950" y="313003"/>
            <a:ext cx="59457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437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673" y="0"/>
            <a:ext cx="103159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506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78" y="157162"/>
            <a:ext cx="10457645" cy="654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514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09"/>
          <a:stretch/>
        </p:blipFill>
        <p:spPr>
          <a:xfrm>
            <a:off x="1300766" y="128790"/>
            <a:ext cx="9865217" cy="661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6125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24</Words>
  <Application>Microsoft Office PowerPoint</Application>
  <PresentationFormat>Широкоэкранный</PresentationFormat>
  <Paragraphs>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6</cp:revision>
  <dcterms:created xsi:type="dcterms:W3CDTF">2023-12-10T13:19:19Z</dcterms:created>
  <dcterms:modified xsi:type="dcterms:W3CDTF">2023-12-10T17:17:02Z</dcterms:modified>
</cp:coreProperties>
</file>