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304255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r>
              <a:rPr 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Калкнинская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школа».</a:t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Центр цифровых и гуманитарных профилей «Точка роста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Республиканский конкурс</a:t>
            </a:r>
            <a:b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«НАУЧИЛСЯ САМ – НАУЧУ ДРУГОГО»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604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6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417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88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04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82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88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РЕСПУБЛИКАНСКИЙ КОНКУРС «НАУЧИЛСЯ САМ –НАУЧИ ДРУГОГО»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38072"/>
            <a:ext cx="8229600" cy="125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0597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14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общеобразовательное учреждение   «Калкнинская средняя общеобразовательная школа».  Центр цифровых и гуманитарных профилей «Точка роста»  Республиканский конкурс  «НАУЧИЛСЯ САМ – НАУЧУ ДРУГОГО»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РЕСПУБЛИКАНСКИЙ КОНКУРС «НАУЧИЛСЯ САМ –НАУЧИ ДРУГОГО»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Залиха Алиевна</dc:creator>
  <cp:lastModifiedBy>Залиха Алиевна</cp:lastModifiedBy>
  <cp:revision>4</cp:revision>
  <dcterms:created xsi:type="dcterms:W3CDTF">2023-05-16T07:19:10Z</dcterms:created>
  <dcterms:modified xsi:type="dcterms:W3CDTF">2023-05-16T08:57:22Z</dcterms:modified>
</cp:coreProperties>
</file>