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B8DF54-0DF0-49CD-9E4D-FA6AFAB79587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8156C0-C493-4764-A869-3BBB925034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229600" cy="1800200"/>
          </a:xfrm>
        </p:spPr>
        <p:txBody>
          <a:bodyPr>
            <a:normAutofit/>
          </a:bodyPr>
          <a:lstStyle/>
          <a:p>
            <a:r>
              <a:rPr lang="ru-RU" sz="8800" dirty="0" smtClean="0">
                <a:latin typeface="Franklin Gothic Heavy" panose="020B0903020102020204" pitchFamily="34" charset="0"/>
              </a:rPr>
              <a:t>ИГЛУ</a:t>
            </a:r>
            <a:endParaRPr lang="ru-RU" sz="8800" dirty="0">
              <a:latin typeface="Franklin Gothic Heavy" panose="020B09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Жилища народов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89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ИГЛУ – это эскимосское жилище из снега и льда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27" y="1554163"/>
            <a:ext cx="6786945" cy="4525962"/>
          </a:xfrm>
        </p:spPr>
      </p:pic>
    </p:spTree>
    <p:extLst>
      <p:ext uri="{BB962C8B-B14F-4D97-AF65-F5344CB8AC3E}">
        <p14:creationId xmlns:p14="http://schemas.microsoft.com/office/powerpoint/2010/main" val="38513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r="3720"/>
          <a:stretch>
            <a:fillRect/>
          </a:stretch>
        </p:blipFill>
        <p:spPr>
          <a:xfrm>
            <a:off x="4535488" y="3284984"/>
            <a:ext cx="4608512" cy="335164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32656"/>
            <a:ext cx="6127576" cy="799232"/>
          </a:xfrm>
        </p:spPr>
        <p:txBody>
          <a:bodyPr>
            <a:noAutofit/>
          </a:bodyPr>
          <a:lstStyle/>
          <a:p>
            <a:r>
              <a:rPr lang="ru-RU" sz="4000" dirty="0" smtClean="0"/>
              <a:t>Кто такие эскимосы?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1196752"/>
            <a:ext cx="5688632" cy="1872208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При </a:t>
            </a:r>
            <a:r>
              <a:rPr lang="ru-RU" dirty="0">
                <a:solidFill>
                  <a:schemeClr val="tx1"/>
                </a:solidFill>
              </a:rPr>
              <a:t>слове «эскимос» воображение рисует чум среди снежных просторов и человечков, с ног до головы закутанных в оленьи шкуры. У некоторых этот термин ассоциируется с мороженым на палочке. Немногие знают, что эскимосы представляют собой древний народ, живший в северных краях еще до нашей эры. Они имеют самобытную культуру, традиции, передающиеся из поколения в поколение. </a:t>
            </a:r>
            <a:r>
              <a:rPr lang="ru-RU" dirty="0" smtClean="0">
                <a:solidFill>
                  <a:schemeClr val="tx1"/>
                </a:solidFill>
              </a:rPr>
              <a:t>Некоторые </a:t>
            </a:r>
            <a:r>
              <a:rPr lang="ru-RU" dirty="0">
                <a:solidFill>
                  <a:schemeClr val="tx1"/>
                </a:solidFill>
              </a:rPr>
              <a:t>обычаи этих северных людей настолько отличаются от наших, что могут даже вызвать шок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8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СТРОИЛИ ИГЛУ?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Любопытно и то, что, несмотря на всю простоту постройки, на самом деле построить иглу своими руками не так-то просто. Примером тому служат первые полярники-путешественники, которые долго не могли постигнуть тайну строительства иглу, в то время как местные жители возводили подобное строение всего за 1-2 часа. А все потому, что иглу строят из плит особой формы, причем разные части дома строят из разных плит. Иглу имеет форму раковины улитки и постепенно сужается к своду, а плиты укладываются по специальной методике, которую северяне оттачивали годами. Для большей устойчивости иглу с внешней стороны поливают водой.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4038600" cy="3256280"/>
          </a:xfrm>
        </p:spPr>
      </p:pic>
    </p:spTree>
    <p:extLst>
      <p:ext uri="{BB962C8B-B14F-4D97-AF65-F5344CB8AC3E}">
        <p14:creationId xmlns:p14="http://schemas.microsoft.com/office/powerpoint/2010/main" val="277222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ЖИЛИ В ИГЛУ ЭСКИМОСЫ?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Свет в иглу поступает прямо через ледяные стены, хотя в некоторых случаях в снежных домах делают ледяные окна. Внутреннее помещение, как правило, застилают шкурами, а иногда покрывают ими еще и стены – полностью или частично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3917"/>
            <a:ext cx="4343400" cy="2896965"/>
          </a:xfrm>
        </p:spPr>
      </p:pic>
    </p:spTree>
    <p:extLst>
      <p:ext uri="{BB962C8B-B14F-4D97-AF65-F5344CB8AC3E}">
        <p14:creationId xmlns:p14="http://schemas.microsoft.com/office/powerpoint/2010/main" val="8366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45659"/>
            <a:ext cx="4343400" cy="4633482"/>
          </a:xfrm>
        </p:spPr>
      </p:pic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F0A22E"/>
              </a:buClr>
            </a:pPr>
            <a:r>
              <a:rPr lang="ru-RU" sz="2000" dirty="0">
                <a:solidFill>
                  <a:srgbClr val="4E3B30"/>
                </a:solidFill>
              </a:rPr>
              <a:t>Для обогрева и дополнительного освещения иглу используют плошки-жирники. Интересным является тот факт, что при нагревании воздуха внутренние поверхности стен иглу оплавляются, но не тают благодаря тому, что снег быстро выводит избыточное тепло за пределы дома, и за счет этого в помещении поддерживается комфортная для человека температура. Более того, снежные стены способны впитывать лишнюю влагу, поэтому в иглу всегда </a:t>
            </a:r>
            <a:r>
              <a:rPr lang="ru-RU" sz="2000" dirty="0" smtClean="0">
                <a:solidFill>
                  <a:srgbClr val="4E3B30"/>
                </a:solidFill>
              </a:rPr>
              <a:t>сухо.</a:t>
            </a:r>
            <a:endParaRPr lang="ru-RU" sz="2000" dirty="0">
              <a:solidFill>
                <a:srgbClr val="4E3B3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35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8681"/>
            <a:ext cx="4038600" cy="4680520"/>
          </a:xfrm>
        </p:spPr>
        <p:txBody>
          <a:bodyPr>
            <a:normAutofit fontScale="92500"/>
          </a:bodyPr>
          <a:lstStyle/>
          <a:p>
            <a:r>
              <a:rPr lang="ru-RU" dirty="0"/>
              <a:t>Сегодня иглу чаще всего используется в лыжном туризме в качестве аварийного жилья на случай проблем с палаткой или резкого ухудшения погодных условий</a:t>
            </a:r>
            <a:r>
              <a:rPr lang="ru-RU" dirty="0" smtClean="0"/>
              <a:t>. А также в виде необычных гостиничных апартаментов для туристов.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40768"/>
            <a:ext cx="4038600" cy="2677442"/>
          </a:xfrm>
        </p:spPr>
      </p:pic>
    </p:spTree>
    <p:extLst>
      <p:ext uri="{BB962C8B-B14F-4D97-AF65-F5344CB8AC3E}">
        <p14:creationId xmlns:p14="http://schemas.microsoft.com/office/powerpoint/2010/main" val="352455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360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ИГЛУ</vt:lpstr>
      <vt:lpstr>ИГЛУ – это эскимосское жилище из снега и льда</vt:lpstr>
      <vt:lpstr>Кто такие эскимосы?</vt:lpstr>
      <vt:lpstr>КАК СТРОИЛИ ИГЛУ?</vt:lpstr>
      <vt:lpstr>КАК ЖИЛИ В ИГЛУ ЭСКИМОСЫ?</vt:lpstr>
      <vt:lpstr>Презентация PowerPoint</vt:lpstr>
      <vt:lpstr>СПАСИБО ЗА ВНИМАНИЕ.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ИГЛУ</dc:title>
  <dc:creator>RePack by Diakov</dc:creator>
  <cp:lastModifiedBy>RePack by Diakov</cp:lastModifiedBy>
  <cp:revision>8</cp:revision>
  <dcterms:created xsi:type="dcterms:W3CDTF">2023-11-22T17:07:12Z</dcterms:created>
  <dcterms:modified xsi:type="dcterms:W3CDTF">2023-12-14T17:43:18Z</dcterms:modified>
</cp:coreProperties>
</file>