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3" r:id="rId8"/>
    <p:sldId id="262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2E48-843C-4B9D-9FC7-26DF80F1067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F27-730C-4882-B8F5-A41A48D0A2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016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2E48-843C-4B9D-9FC7-26DF80F1067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F27-730C-4882-B8F5-A41A48D0A2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807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2E48-843C-4B9D-9FC7-26DF80F1067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F27-730C-4882-B8F5-A41A48D0A2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39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2E48-843C-4B9D-9FC7-26DF80F1067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F27-730C-4882-B8F5-A41A48D0A22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96241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2E48-843C-4B9D-9FC7-26DF80F1067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F27-730C-4882-B8F5-A41A48D0A2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6274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2E48-843C-4B9D-9FC7-26DF80F1067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F27-730C-4882-B8F5-A41A48D0A2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8770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2E48-843C-4B9D-9FC7-26DF80F1067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F27-730C-4882-B8F5-A41A48D0A2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3432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2E48-843C-4B9D-9FC7-26DF80F1067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F27-730C-4882-B8F5-A41A48D0A2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4168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2E48-843C-4B9D-9FC7-26DF80F1067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F27-730C-4882-B8F5-A41A48D0A2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044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2E48-843C-4B9D-9FC7-26DF80F1067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F27-730C-4882-B8F5-A41A48D0A2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705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2E48-843C-4B9D-9FC7-26DF80F1067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F27-730C-4882-B8F5-A41A48D0A2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742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2E48-843C-4B9D-9FC7-26DF80F1067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F27-730C-4882-B8F5-A41A48D0A2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042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2E48-843C-4B9D-9FC7-26DF80F1067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F27-730C-4882-B8F5-A41A48D0A2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821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2E48-843C-4B9D-9FC7-26DF80F1067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F27-730C-4882-B8F5-A41A48D0A2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956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2E48-843C-4B9D-9FC7-26DF80F1067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F27-730C-4882-B8F5-A41A48D0A2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132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2E48-843C-4B9D-9FC7-26DF80F1067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F27-730C-4882-B8F5-A41A48D0A2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124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2E48-843C-4B9D-9FC7-26DF80F1067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1F27-730C-4882-B8F5-A41A48D0A2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361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855D2E48-843C-4B9D-9FC7-26DF80F10675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AA4F1F27-730C-4882-B8F5-A41A48D0A2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9918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youtu.be/2hJeyV4_19Q?si=CDcyDfq7Gf5kMFpH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Сергей Васильевич Рахманинов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0693" y="3944983"/>
            <a:ext cx="9440034" cy="703223"/>
          </a:xfrm>
        </p:spPr>
        <p:txBody>
          <a:bodyPr/>
          <a:lstStyle/>
          <a:p>
            <a:r>
              <a:rPr lang="ru-RU" dirty="0" smtClean="0"/>
              <a:t>1873-1943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162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6502" y="609600"/>
            <a:ext cx="10353762" cy="970450"/>
          </a:xfrm>
        </p:spPr>
        <p:txBody>
          <a:bodyPr/>
          <a:lstStyle/>
          <a:p>
            <a:pPr algn="l"/>
            <a:r>
              <a:rPr lang="ru-RU" dirty="0" err="1">
                <a:effectLst/>
              </a:rPr>
              <a:t>All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by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myself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1732449"/>
            <a:ext cx="5469588" cy="4058751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effectLst/>
              </a:rPr>
              <a:t>Мелодию песни «</a:t>
            </a:r>
            <a:r>
              <a:rPr lang="ru-RU" dirty="0" err="1">
                <a:effectLst/>
              </a:rPr>
              <a:t>All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by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myself</a:t>
            </a:r>
            <a:r>
              <a:rPr lang="ru-RU" dirty="0">
                <a:effectLst/>
              </a:rPr>
              <a:t>» («Совсем один») в исполнении Селин </a:t>
            </a:r>
            <a:r>
              <a:rPr lang="ru-RU" dirty="0" err="1">
                <a:effectLst/>
              </a:rPr>
              <a:t>Дион</a:t>
            </a:r>
            <a:r>
              <a:rPr lang="ru-RU" dirty="0">
                <a:effectLst/>
              </a:rPr>
              <a:t>, ее автор Эрик Кармен позаимствовал из Второго фортепианного концерта Сергея Рахманинова.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>
                <a:effectLst/>
              </a:rPr>
              <a:t>Впервые композиция была выпущена в 1975 году. В то время музыка Рахманинова находилась в общественном достоянии США, поэтому Кармен считал, что на нее не существует авторских прав. Но после выпуска альбома с ним связались потомки Рахманинова и сообщили, что имеют права на мелодию. Было достигнуто соглашение, по которому родственники получили 12% авторского гонорара от «</a:t>
            </a:r>
            <a:r>
              <a:rPr lang="ru-RU" dirty="0" err="1">
                <a:effectLst/>
              </a:rPr>
              <a:t>All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by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Myself</a:t>
            </a:r>
            <a:r>
              <a:rPr lang="ru-RU" dirty="0">
                <a:effectLst/>
              </a:rPr>
              <a:t>», а также от «</a:t>
            </a:r>
            <a:r>
              <a:rPr lang="ru-RU" dirty="0" err="1">
                <a:effectLst/>
              </a:rPr>
              <a:t>Never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Gonna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Fall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in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Love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Again</a:t>
            </a:r>
            <a:r>
              <a:rPr lang="ru-RU" dirty="0">
                <a:effectLst/>
              </a:rPr>
              <a:t>», которая была основана на третьей части симфонии № 2 Рахманинова.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>
                <a:effectLst/>
              </a:rPr>
              <a:t>Самая известная версия «</a:t>
            </a:r>
            <a:r>
              <a:rPr lang="ru-RU" dirty="0" err="1">
                <a:effectLst/>
              </a:rPr>
              <a:t>All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by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Myself</a:t>
            </a:r>
            <a:r>
              <a:rPr lang="ru-RU" dirty="0">
                <a:effectLst/>
              </a:rPr>
              <a:t>» была записана канадской певицей Селин </a:t>
            </a:r>
            <a:r>
              <a:rPr lang="ru-RU" dirty="0" err="1">
                <a:effectLst/>
              </a:rPr>
              <a:t>Дион</a:t>
            </a:r>
            <a:r>
              <a:rPr lang="ru-RU" dirty="0">
                <a:effectLst/>
              </a:rPr>
              <a:t> в 1996 году. </a:t>
            </a:r>
            <a:r>
              <a:rPr lang="ru-RU" dirty="0" err="1">
                <a:effectLst/>
              </a:rPr>
              <a:t>Сингл</a:t>
            </a:r>
            <a:r>
              <a:rPr lang="ru-RU" dirty="0">
                <a:effectLst/>
              </a:rPr>
              <a:t> стал одним из самых крупных хитов </a:t>
            </a:r>
            <a:r>
              <a:rPr lang="ru-RU" dirty="0" err="1">
                <a:effectLst/>
              </a:rPr>
              <a:t>Дион</a:t>
            </a:r>
            <a:r>
              <a:rPr lang="ru-RU" dirty="0">
                <a:effectLst/>
              </a:rPr>
              <a:t>.</a:t>
            </a:r>
            <a:endParaRPr lang="ru-RU" dirty="0"/>
          </a:p>
        </p:txBody>
      </p:sp>
      <p:pic>
        <p:nvPicPr>
          <p:cNvPr id="4" name="Celine_Dion_-_All_By_Myself_6470447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84994" y="895340"/>
            <a:ext cx="487362" cy="487362"/>
          </a:xfrm>
          <a:prstGeom prst="rect">
            <a:avLst/>
          </a:prstGeom>
        </p:spPr>
      </p:pic>
      <p:pic>
        <p:nvPicPr>
          <p:cNvPr id="1026" name="Picture 2" descr="https://i3.wp.com/www.adelinapiano.com/wp-content/uploads/edd/2016/12/Celine-Dion-All-By-Myself-791x102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825" y="609600"/>
            <a:ext cx="4228088" cy="5473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480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3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Особое место в творчестве композитора занимают: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романсы: «Сирень», «Весенние воды», «Не пой красавица при мне»</a:t>
            </a:r>
          </a:p>
          <a:p>
            <a:r>
              <a:rPr lang="ru-RU" dirty="0" smtClean="0"/>
              <a:t>Фортепианные прелюдии</a:t>
            </a:r>
          </a:p>
          <a:p>
            <a:r>
              <a:rPr lang="ru-RU" dirty="0" smtClean="0"/>
              <a:t>Фортепианные этюды</a:t>
            </a:r>
            <a:endParaRPr lang="ru-RU" dirty="0"/>
          </a:p>
        </p:txBody>
      </p:sp>
      <p:pic>
        <p:nvPicPr>
          <p:cNvPr id="3074" name="Picture 2" descr="https://cdn.culture.ru/images/2dddbf53-32fc-5b63-98fe-8d75418bc5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0326" y="2687154"/>
            <a:ext cx="4825318" cy="332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rgub.ru/img/news/22409-2.jpeg?t=16796568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615" y="3287207"/>
            <a:ext cx="2722380" cy="2722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37671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Эмиграция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1917 году после революции Рахманинов был вынужден навсегда покинуть Россию, где начал гастролировать по Европе, а позже и по США.</a:t>
            </a:r>
          </a:p>
          <a:p>
            <a:r>
              <a:rPr lang="ru-RU" dirty="0" smtClean="0"/>
              <a:t>Прожив почти половину жизни за рубежом, Рахманинов всегда чувствовал себя русским. Во времена ВОВ он дал несколько концертов в США, а весь денежный сбор отправил в Россию в фонд Красной армии.</a:t>
            </a:r>
            <a:endParaRPr lang="ru-RU" dirty="0"/>
          </a:p>
        </p:txBody>
      </p:sp>
      <p:pic>
        <p:nvPicPr>
          <p:cNvPr id="4098" name="Picture 2" descr="https://sun9-8.userapi.com/impg/GE9XPvozhOpOei6-aEeGFObbJuljsZqYY3RkaA/3YldBJ50NAs.jpg?size=1200x768&amp;quality=95&amp;sign=d89dbc2d2163257e4cec436c6899ff87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5" y="3699370"/>
            <a:ext cx="4296710" cy="274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muzlifemagazine.ru/wp-content/uploads/2018/05/senar.ru_c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177" y="3699370"/>
            <a:ext cx="3772897" cy="2730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5294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383177"/>
            <a:ext cx="10353762" cy="970450"/>
          </a:xfrm>
        </p:spPr>
        <p:txBody>
          <a:bodyPr/>
          <a:lstStyle/>
          <a:p>
            <a:r>
              <a:rPr lang="ru-RU" dirty="0" smtClean="0"/>
              <a:t>Тема творчества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6882" y="1732449"/>
            <a:ext cx="5373794" cy="4215505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Сергей Рахманинов – один </a:t>
            </a:r>
            <a:r>
              <a:rPr lang="ru-RU" sz="2400" dirty="0"/>
              <a:t>из крупнейших музыкантов рубежа 19-20 вв. </a:t>
            </a:r>
            <a:r>
              <a:rPr lang="ru-RU" sz="2400" dirty="0" smtClean="0"/>
              <a:t>В его творчестве присутствует тема Родины. Любовь </a:t>
            </a:r>
            <a:r>
              <a:rPr lang="ru-RU" sz="2400" dirty="0"/>
              <a:t>к русской земле, к истории народа – центральное звено в его творчестве. Писал он в разных жанрах: оперы, симфонии, концерты для фортепиано с оркестром, хоровая, камерная, вокальная и инструментальная </a:t>
            </a:r>
            <a:r>
              <a:rPr lang="ru-RU" sz="2400" dirty="0" smtClean="0"/>
              <a:t>музыка.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7993" t="22854" r="25683" b="14750"/>
          <a:stretch/>
        </p:blipFill>
        <p:spPr>
          <a:xfrm>
            <a:off x="6938171" y="1394991"/>
            <a:ext cx="3667814" cy="489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5086" y="418011"/>
            <a:ext cx="10353762" cy="970450"/>
          </a:xfrm>
        </p:spPr>
        <p:txBody>
          <a:bodyPr/>
          <a:lstStyle/>
          <a:p>
            <a:r>
              <a:rPr lang="ru-RU" dirty="0" smtClean="0"/>
              <a:t>Первые уроки музыки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5086" y="1759130"/>
            <a:ext cx="5294811" cy="444517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Сергей Васильевич Рахманинов родился </a:t>
            </a:r>
            <a:r>
              <a:rPr lang="ru-RU" sz="2800" dirty="0" smtClean="0"/>
              <a:t>23 марта </a:t>
            </a:r>
            <a:r>
              <a:rPr lang="ru-RU" sz="2800" dirty="0"/>
              <a:t>1873 г. в дворянской семье в Новгородской губернии. Его первые музыкальные занятия начались с четырех лет, и проводила их его </a:t>
            </a:r>
            <a:r>
              <a:rPr lang="ru-RU" sz="2800" dirty="0" smtClean="0"/>
              <a:t>мама. </a:t>
            </a:r>
            <a:r>
              <a:rPr lang="ru-RU" sz="2800" dirty="0"/>
              <a:t>Затем </a:t>
            </a:r>
            <a:r>
              <a:rPr lang="ru-RU" sz="2800" dirty="0" smtClean="0"/>
              <a:t>у В. В. </a:t>
            </a:r>
            <a:r>
              <a:rPr lang="ru-RU" sz="2800" dirty="0" err="1" smtClean="0"/>
              <a:t>Демянского</a:t>
            </a:r>
            <a:r>
              <a:rPr lang="ru-RU" sz="2800" dirty="0" smtClean="0"/>
              <a:t>. 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4887" t="20272" r="24839" b="11290"/>
          <a:stretch/>
        </p:blipFill>
        <p:spPr>
          <a:xfrm>
            <a:off x="7123612" y="1619793"/>
            <a:ext cx="3605348" cy="4584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39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7006" y="339634"/>
            <a:ext cx="10353762" cy="970450"/>
          </a:xfrm>
        </p:spPr>
        <p:txBody>
          <a:bodyPr/>
          <a:lstStyle/>
          <a:p>
            <a:r>
              <a:rPr lang="ru-RU" dirty="0" smtClean="0"/>
              <a:t>Годы учебы в консерватории 1885-1892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27817" y="2151017"/>
            <a:ext cx="4239740" cy="3640183"/>
          </a:xfrm>
        </p:spPr>
        <p:txBody>
          <a:bodyPr/>
          <a:lstStyle/>
          <a:p>
            <a:pPr algn="ctr"/>
            <a:r>
              <a:rPr lang="ru-RU" dirty="0" smtClean="0"/>
              <a:t>По совету двоюродного брата А. И. </a:t>
            </a:r>
            <a:r>
              <a:rPr lang="ru-RU" dirty="0" err="1" smtClean="0"/>
              <a:t>Зилоти</a:t>
            </a:r>
            <a:r>
              <a:rPr lang="ru-RU" dirty="0" smtClean="0"/>
              <a:t> живет и учится в пансионе у Н. С. Зверева. В 1888 переходит в старшее отделение в </a:t>
            </a:r>
            <a:r>
              <a:rPr lang="ru-RU" dirty="0"/>
              <a:t>класс А. И. </a:t>
            </a:r>
            <a:r>
              <a:rPr lang="ru-RU" dirty="0" err="1" smtClean="0"/>
              <a:t>Зилоти</a:t>
            </a:r>
            <a:r>
              <a:rPr lang="ru-RU" dirty="0" smtClean="0"/>
              <a:t>. В 1891 году даёт свой первый фортепианный концерт. Закончил консерваторию как пианист в 1891 году, а как композитор в 1892 году с дипломной работой «Алеко».</a:t>
            </a:r>
            <a:endParaRPr lang="ru-RU" dirty="0"/>
          </a:p>
        </p:txBody>
      </p:sp>
      <p:pic>
        <p:nvPicPr>
          <p:cNvPr id="3074" name="Picture 2" descr="https://i.yapx.cc/OWI2X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89"/>
          <a:stretch/>
        </p:blipFill>
        <p:spPr bwMode="auto">
          <a:xfrm>
            <a:off x="913795" y="1732449"/>
            <a:ext cx="5524270" cy="4424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762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8961" y="444137"/>
            <a:ext cx="10353762" cy="970450"/>
          </a:xfrm>
        </p:spPr>
        <p:txBody>
          <a:bodyPr/>
          <a:lstStyle/>
          <a:p>
            <a:r>
              <a:rPr lang="ru-RU" dirty="0" smtClean="0"/>
              <a:t>Первая композиторская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7017" y="1820091"/>
            <a:ext cx="4397829" cy="4310743"/>
          </a:xfrm>
        </p:spPr>
        <p:txBody>
          <a:bodyPr>
            <a:noAutofit/>
          </a:bodyPr>
          <a:lstStyle/>
          <a:p>
            <a:pPr algn="ctr"/>
            <a:r>
              <a:rPr lang="ru-RU" sz="2400" dirty="0"/>
              <a:t>В 19 лет Рахманинов окончил консерваторию с золотой медалью как пианист, а через год и как композитор. В качестве дипломной работы он представил одноактную оперу «Алеко» на сюжет поэмы Пушкина «</a:t>
            </a:r>
            <a:r>
              <a:rPr lang="ru-RU" sz="2400" dirty="0" err="1"/>
              <a:t>Цыганы</a:t>
            </a:r>
            <a:r>
              <a:rPr lang="ru-RU" sz="2400" dirty="0"/>
              <a:t>». В этом же году опера была поставлена на сцене Большого театра. </a:t>
            </a:r>
          </a:p>
        </p:txBody>
      </p:sp>
      <p:sp>
        <p:nvSpPr>
          <p:cNvPr id="4" name="AutoShape 2" descr="https://obruchev.mos.ru/%D0%B0%D0%BB%D0%B5%D0%BA%D0%BE7890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9100" t="13939" r="30760" b="13696"/>
          <a:stretch/>
        </p:blipFill>
        <p:spPr>
          <a:xfrm>
            <a:off x="5364481" y="1892924"/>
            <a:ext cx="6261462" cy="423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99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Прелюдия до-диез минор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В это же время были написаны Первый фортепианный концерт, симфоническая поэма «Князь Ростислав», симфоническая фантазия «Утес», ряд романсов, пьесы для фортепиано, в том числе Прелюдия </a:t>
            </a:r>
            <a:r>
              <a:rPr lang="ru-RU" dirty="0" smtClean="0"/>
              <a:t>до-диез </a:t>
            </a:r>
            <a:r>
              <a:rPr lang="ru-RU" dirty="0"/>
              <a:t>минор, которая позднее стала одним из наиболее известных произведений </a:t>
            </a:r>
            <a:r>
              <a:rPr lang="ru-RU" dirty="0" smtClean="0"/>
              <a:t>Рахманинова.</a:t>
            </a:r>
            <a:endParaRPr lang="ru-RU" dirty="0"/>
          </a:p>
        </p:txBody>
      </p:sp>
      <p:pic>
        <p:nvPicPr>
          <p:cNvPr id="4" name="Сергей Рахманинов. Прелюдия до-диез минор (с-sharp minor) op. 3, № 2. Исполнитель - Евгений Кисин.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52276" y="3485606"/>
            <a:ext cx="48768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60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915" y="478971"/>
            <a:ext cx="10353762" cy="970450"/>
          </a:xfrm>
        </p:spPr>
        <p:txBody>
          <a:bodyPr/>
          <a:lstStyle/>
          <a:p>
            <a:r>
              <a:rPr lang="ru-RU" dirty="0" smtClean="0"/>
              <a:t>Дружба с Федором Шаляпиным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2037806"/>
            <a:ext cx="5243165" cy="3274423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В возрасте 24 года Рахманинова приглашают дирижером в Московскую частную оперу Саввы Мамонтова. Там произошла его встреча с Ф. Шаляпиным, положившая начало их многолетней дружбы. </a:t>
            </a:r>
          </a:p>
        </p:txBody>
      </p:sp>
      <p:pic>
        <p:nvPicPr>
          <p:cNvPr id="2050" name="Picture 2" descr="https://interesnyefakty.org/wp-content/uploads/fedor-shalyapin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497" y="1776548"/>
            <a:ext cx="3068505" cy="415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7216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5715" y="391886"/>
            <a:ext cx="10353762" cy="970450"/>
          </a:xfrm>
        </p:spPr>
        <p:txBody>
          <a:bodyPr/>
          <a:lstStyle/>
          <a:p>
            <a:r>
              <a:rPr lang="ru-RU" dirty="0" smtClean="0"/>
              <a:t>Период депрессии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33851" y="2420983"/>
            <a:ext cx="6033706" cy="3370217"/>
          </a:xfrm>
        </p:spPr>
        <p:txBody>
          <a:bodyPr/>
          <a:lstStyle/>
          <a:p>
            <a:pPr algn="ctr"/>
            <a:r>
              <a:rPr lang="ru-RU" dirty="0"/>
              <a:t>В марте 1897 г. Первая симфония провалилась на премьере из-за неудачного исполнения Глазуновым. Сильное потрясение привело юного композитора к творческому кризису. Четыре года он не мог сочинять, занимаясь исполнительской деятельностью</a:t>
            </a:r>
            <a:r>
              <a:rPr lang="ru-RU" dirty="0" smtClean="0"/>
              <a:t>.</a:t>
            </a:r>
          </a:p>
          <a:p>
            <a:pPr algn="ctr"/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youtu.be/2hJeyV4_19Q?si=CDcyDfq7Gf5kMFpH</a:t>
            </a: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1026" name="Picture 2" descr="https://ceramicpro-ufa.ru/wp-content/uploads/8/c/4/8c438894616c576b76ec34263a6cdd0c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22" y="1731478"/>
            <a:ext cx="3162080" cy="425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3449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7007" y="505096"/>
            <a:ext cx="10353762" cy="970450"/>
          </a:xfrm>
        </p:spPr>
        <p:txBody>
          <a:bodyPr/>
          <a:lstStyle/>
          <a:p>
            <a:r>
              <a:rPr lang="ru-RU" dirty="0" smtClean="0"/>
              <a:t>Второй фортепианный концерт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70846" y="1697614"/>
            <a:ext cx="10353762" cy="4058751"/>
          </a:xfrm>
        </p:spPr>
        <p:txBody>
          <a:bodyPr/>
          <a:lstStyle/>
          <a:p>
            <a:r>
              <a:rPr lang="ru-RU" dirty="0" smtClean="0"/>
              <a:t>В 1901 году преодолев творческий кризис, Сергей Рахманинов закончил свой второй фортепианный концерт, который принес ему огромный успех.</a:t>
            </a:r>
            <a:endParaRPr lang="ru-RU" dirty="0"/>
          </a:p>
        </p:txBody>
      </p:sp>
      <p:pic>
        <p:nvPicPr>
          <p:cNvPr id="2050" name="Picture 2" descr="https://sun9-36.userapi.com/impg/Ihe8KfxRIKjV49Bbx_D0feVbvJM5HLX6QL2RoQ/OCldKHQeLfI.jpg?size=592x399&amp;quality=96&amp;sign=9053b81c1bc0169a10e2a2864b8aab63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593" y="2742870"/>
            <a:ext cx="5289277" cy="3564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2047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ланец">
  <a:themeElements>
    <a:clrScheme name="Сланец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Сланец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анец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TM04033929[[fn=Сланец]]</Template>
  <TotalTime>271</TotalTime>
  <Words>490</Words>
  <Application>Microsoft Office PowerPoint</Application>
  <PresentationFormat>Широкоэкранный</PresentationFormat>
  <Paragraphs>28</Paragraphs>
  <Slides>12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Calisto MT</vt:lpstr>
      <vt:lpstr>Trebuchet MS</vt:lpstr>
      <vt:lpstr>Wingdings 2</vt:lpstr>
      <vt:lpstr>Сланец</vt:lpstr>
      <vt:lpstr>Сергей Васильевич Рахманинов</vt:lpstr>
      <vt:lpstr>Тема творчества</vt:lpstr>
      <vt:lpstr>Первые уроки музыки</vt:lpstr>
      <vt:lpstr>Годы учебы в консерватории 1885-1892</vt:lpstr>
      <vt:lpstr>Первая композиторская работа</vt:lpstr>
      <vt:lpstr>Прелюдия до-диез минор</vt:lpstr>
      <vt:lpstr>Дружба с Федором Шаляпиным</vt:lpstr>
      <vt:lpstr>Период депрессии</vt:lpstr>
      <vt:lpstr>Второй фортепианный концерт</vt:lpstr>
      <vt:lpstr>All by myself</vt:lpstr>
      <vt:lpstr>Особое место в творчестве композитора занимают:</vt:lpstr>
      <vt:lpstr>Эмиграция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Сергей Васильевич Рахманинов</dc:title>
  <dc:creator>Валерия Шалапова</dc:creator>
  <cp:lastModifiedBy>Валерия Шалапова</cp:lastModifiedBy>
  <cp:revision>15</cp:revision>
  <dcterms:created xsi:type="dcterms:W3CDTF">2023-11-21T11:37:51Z</dcterms:created>
  <dcterms:modified xsi:type="dcterms:W3CDTF">2023-12-14T17:48:12Z</dcterms:modified>
</cp:coreProperties>
</file>