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57" r:id="rId5"/>
    <p:sldId id="262" r:id="rId6"/>
    <p:sldId id="264" r:id="rId7"/>
    <p:sldId id="265" r:id="rId8"/>
    <p:sldId id="266" r:id="rId9"/>
    <p:sldId id="263" r:id="rId10"/>
    <p:sldId id="267" r:id="rId11"/>
    <p:sldId id="259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50" autoAdjust="0"/>
    <p:restoredTop sz="94149" autoAdjust="0"/>
  </p:normalViewPr>
  <p:slideViewPr>
    <p:cSldViewPr snapToGrid="0" showGuides="1">
      <p:cViewPr varScale="1">
        <p:scale>
          <a:sx n="69" d="100"/>
          <a:sy n="69" d="100"/>
        </p:scale>
        <p:origin x="73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DA871-0226-466B-A8E0-5F9D79A89C63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400EB-7D7F-433A-B695-0FD80818FE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63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DA871-0226-466B-A8E0-5F9D79A89C63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400EB-7D7F-433A-B695-0FD80818FE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1005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DA871-0226-466B-A8E0-5F9D79A89C63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400EB-7D7F-433A-B695-0FD80818FE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990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DA871-0226-466B-A8E0-5F9D79A89C63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400EB-7D7F-433A-B695-0FD80818FE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441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DA871-0226-466B-A8E0-5F9D79A89C63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400EB-7D7F-433A-B695-0FD80818FE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13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DA871-0226-466B-A8E0-5F9D79A89C63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400EB-7D7F-433A-B695-0FD80818FE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9446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DA871-0226-466B-A8E0-5F9D79A89C63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400EB-7D7F-433A-B695-0FD80818FE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1538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DA871-0226-466B-A8E0-5F9D79A89C63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400EB-7D7F-433A-B695-0FD80818FE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9834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DA871-0226-466B-A8E0-5F9D79A89C63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400EB-7D7F-433A-B695-0FD80818FE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7527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DA871-0226-466B-A8E0-5F9D79A89C63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400EB-7D7F-433A-B695-0FD80818FE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2998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DA871-0226-466B-A8E0-5F9D79A89C63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400EB-7D7F-433A-B695-0FD80818FE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2057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EDA871-0226-466B-A8E0-5F9D79A89C63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400EB-7D7F-433A-B695-0FD80818FE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8376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1355708" y="4188703"/>
            <a:ext cx="9541543" cy="1470025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8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Михаил Михайлович Пришвин</a:t>
            </a:r>
            <a:r>
              <a:rPr lang="ru-RU" sz="8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«Ребята и утята»</a:t>
            </a:r>
          </a:p>
        </p:txBody>
      </p:sp>
    </p:spTree>
    <p:extLst>
      <p:ext uri="{BB962C8B-B14F-4D97-AF65-F5344CB8AC3E}">
        <p14:creationId xmlns:p14="http://schemas.microsoft.com/office/powerpoint/2010/main" val="209049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4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5205851"/>
              </p:ext>
            </p:extLst>
          </p:nvPr>
        </p:nvGraphicFramePr>
        <p:xfrm>
          <a:off x="0" y="0"/>
          <a:ext cx="12192001" cy="6902272"/>
        </p:xfrm>
        <a:graphic>
          <a:graphicData uri="http://schemas.openxmlformats.org/drawingml/2006/table">
            <a:tbl>
              <a:tblPr/>
              <a:tblGrid>
                <a:gridCol w="821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55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149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895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н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Вопрос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да/нет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74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1.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Calibri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ea typeface="Calibri" pitchFamily="34" charset="0"/>
                          <a:cs typeface="Times New Roman" panose="02020603050405020304" pitchFamily="18" charset="0"/>
                        </a:rPr>
                        <a:t>Произведение «Ребята и утята» - это сказка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нет</a:t>
                      </a:r>
                      <a:endParaRPr lang="ru-RU" sz="32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774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2.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Calibri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ea typeface="Calibri" pitchFamily="34" charset="0"/>
                          <a:cs typeface="Times New Roman" panose="02020603050405020304" pitchFamily="18" charset="0"/>
                        </a:rPr>
                        <a:t>Главными героями были дети и семья уточки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</a:t>
                      </a:r>
                      <a:endParaRPr lang="ru-RU" sz="32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229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3.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Calibri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ea typeface="Calibri" pitchFamily="34" charset="0"/>
                          <a:cs typeface="Times New Roman" panose="02020603050405020304" pitchFamily="18" charset="0"/>
                        </a:rPr>
                        <a:t>При встречи с утятами ребята пропустили их вперед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нет</a:t>
                      </a:r>
                      <a:endParaRPr lang="ru-RU" sz="32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11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4.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Calibri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ea typeface="Calibri" pitchFamily="34" charset="0"/>
                          <a:cs typeface="Times New Roman" panose="02020603050405020304" pitchFamily="18" charset="0"/>
                        </a:rPr>
                        <a:t>Уточка пыталась спасти утят, бегая за мальчишками и утятами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</a:t>
                      </a:r>
                      <a:endParaRPr lang="ru-RU" sz="32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074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5.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Calibri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ea typeface="Calibri" pitchFamily="34" charset="0"/>
                          <a:cs typeface="Times New Roman" panose="02020603050405020304" pitchFamily="18" charset="0"/>
                        </a:rPr>
                        <a:t>Пришвин разговаривал с ребятами ласково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нет</a:t>
                      </a:r>
                      <a:endParaRPr lang="ru-RU" sz="32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074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6.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Calibri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ea typeface="Calibri" pitchFamily="34" charset="0"/>
                          <a:cs typeface="Times New Roman" panose="02020603050405020304" pitchFamily="18" charset="0"/>
                        </a:rPr>
                        <a:t>Ребята  смогли объяснить свой поступок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нет</a:t>
                      </a:r>
                      <a:endParaRPr lang="ru-RU" sz="32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074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7.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Calibri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ea typeface="Calibri" pitchFamily="34" charset="0"/>
                          <a:cs typeface="Times New Roman" panose="02020603050405020304" pitchFamily="18" charset="0"/>
                        </a:rPr>
                        <a:t>Уточка бросила своих утят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нет</a:t>
                      </a:r>
                      <a:endParaRPr lang="ru-RU" sz="32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9432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8.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Calibri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ea typeface="Calibri" pitchFamily="34" charset="0"/>
                          <a:cs typeface="Times New Roman" panose="02020603050405020304" pitchFamily="18" charset="0"/>
                        </a:rPr>
                        <a:t>Рассказ учит нас не обижать беззащитных, не проходить мимо беды 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</a:t>
                      </a:r>
                      <a:endParaRPr lang="ru-RU" sz="32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622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9841" y="783635"/>
            <a:ext cx="11422505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                                                                 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Мои 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молодые друзья!</a:t>
            </a: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  <a:p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«Мы </a:t>
            </a:r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хозяева нашей природы, и она для нас кладовая солнца с великими сокровищами жизни. Мало того, чтобы сокровища эти сохранить, их надо открывать и показывать. </a:t>
            </a:r>
            <a:b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рыбы нужна чистая вода – будем охранять наши водоёмы. В лесах, степях, горах разные цветные животные. Будем охранять наши леса, степи, горы.</a:t>
            </a:r>
            <a:b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Рыбе – вода, птице – воздух, зверям – лес, степи, горы. А человеку нужна родина.</a:t>
            </a:r>
            <a:b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охранять природу – значит охранять Родину»</a:t>
            </a:r>
            <a:b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</a:t>
            </a:r>
            <a:r>
              <a:rPr lang="ru-RU" sz="32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М.Пришвин</a:t>
            </a:r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44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2405" y="3429000"/>
            <a:ext cx="1178718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 Михаила Пришвина — произведения человека, который искренне любил природу, наблюдал за ней, умел передать на письме ее красоту простым и понятным словом. За это его произведения ценит весь мир. </a:t>
            </a:r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ассказы и повести М. Пришвина пробуждают в детях интерес к родной природе, любовь ко всему живому и трепетное отношение к каждому живому существу.</a:t>
            </a:r>
            <a:endParaRPr lang="ru-RU" sz="3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9312" y="516004"/>
            <a:ext cx="96086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4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М. Пришвин (4.02.1873г -16.01.1954 г)</a:t>
            </a:r>
            <a:endParaRPr lang="ru-RU" sz="4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4853" y="1479940"/>
            <a:ext cx="1196714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писательскому творчеству пришёл уже в зрелом возрасте. </a:t>
            </a:r>
            <a:endParaRPr lang="ru-RU" sz="3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</a:t>
            </a:r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публикация появилась в детском журнале «Родник» в 1906г. </a:t>
            </a:r>
            <a:endParaRPr lang="ru-RU" sz="3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в  </a:t>
            </a:r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1925г. вышла его первая детская книжка «Матрёшка в картошке». </a:t>
            </a:r>
          </a:p>
        </p:txBody>
      </p:sp>
    </p:spTree>
    <p:extLst>
      <p:ext uri="{BB962C8B-B14F-4D97-AF65-F5344CB8AC3E}">
        <p14:creationId xmlns:p14="http://schemas.microsoft.com/office/powerpoint/2010/main" val="1538938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018442" cy="6976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82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663" y="1882588"/>
            <a:ext cx="11034049" cy="4817753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76237" y="12680"/>
            <a:ext cx="6096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Вдоль по речке, по водице</a:t>
            </a:r>
          </a:p>
          <a:p>
            <a:r>
              <a:rPr lang="ru-RU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Плывет лодок вереница, </a:t>
            </a:r>
          </a:p>
          <a:p>
            <a:r>
              <a:rPr lang="ru-RU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Впереди корабль идет, </a:t>
            </a:r>
          </a:p>
          <a:p>
            <a:r>
              <a:rPr lang="ru-RU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собою их ведет, </a:t>
            </a:r>
          </a:p>
          <a:p>
            <a:r>
              <a:rPr lang="ru-RU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Весел нет у малых лодок,</a:t>
            </a:r>
          </a:p>
          <a:p>
            <a:r>
              <a:rPr lang="ru-RU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кораблик больно ходок</a:t>
            </a:r>
            <a:r>
              <a:rPr lang="ru-RU" dirty="0" smtClean="0">
                <a:solidFill>
                  <a:srgbClr val="0070C0"/>
                </a:solidFill>
              </a:rPr>
              <a:t>.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399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3482715" y="384747"/>
            <a:ext cx="581183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altLang="ru-RU" sz="5400" b="1" dirty="0">
                <a:solidFill>
                  <a:srgbClr val="00B050"/>
                </a:solidFill>
                <a:latin typeface="Monotype Corsiva" panose="03010101010201010101" pitchFamily="66" charset="0"/>
              </a:rPr>
              <a:t>Словарная работа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44773" y="1582341"/>
            <a:ext cx="11690345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ЧИРОК-СВИСТУНОК - 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самая маленькая уточка</a:t>
            </a:r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ХОЛМ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небольшой бугорок.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ВЕРСТА – старая русская мера длины равная 1,06 км.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КУЗНИЦА – место, где работает кузнец – кует металл.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ПАРОВОЕ ПОЛЕ – поле, на котором не стали сажать растения, отдыхающее поле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ОВСЯНОЕ ПОЛЕ–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поле, засеянное овсом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ВОДА СПАЛА – меньше стало воды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МЕСТА ОТКРЫТЫЕ ДЛЯ ГЛАЗ ЧЕЛОВЕКА – видно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кругом,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далеко.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ОБХОД ДЕРЕВНИ  -  обходя стороной, не заходя в деревню.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ЗАШВЫРЯЛИ – закидали</a:t>
            </a:r>
          </a:p>
        </p:txBody>
      </p:sp>
    </p:spTree>
    <p:extLst>
      <p:ext uri="{BB962C8B-B14F-4D97-AF65-F5344CB8AC3E}">
        <p14:creationId xmlns:p14="http://schemas.microsoft.com/office/powerpoint/2010/main" val="39814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13229" y="626201"/>
            <a:ext cx="3488294" cy="295600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4274" y="3831874"/>
            <a:ext cx="3354497" cy="262226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17019" y="3699303"/>
            <a:ext cx="3652147" cy="28874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29428" y="807531"/>
            <a:ext cx="3733144" cy="262146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09378" y="3699303"/>
            <a:ext cx="3878175" cy="288741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5713" y="807531"/>
            <a:ext cx="3583058" cy="2593351"/>
          </a:xfrm>
          <a:prstGeom prst="rect">
            <a:avLst/>
          </a:prstGeom>
        </p:spPr>
      </p:pic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3649519" y="0"/>
            <a:ext cx="581183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altLang="ru-RU" sz="54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К</a:t>
            </a:r>
            <a:r>
              <a:rPr lang="ru-RU" altLang="ru-RU" sz="5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артинный план</a:t>
            </a:r>
            <a:endParaRPr lang="ru-RU" altLang="ru-RU" sz="54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221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38762" y="3372466"/>
            <a:ext cx="37044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Мальчишки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9144000" y="2047546"/>
            <a:ext cx="18510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заботливая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954582" y="1166961"/>
            <a:ext cx="13003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нежная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60043" y="1152642"/>
            <a:ext cx="15985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любящая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908425" y="1935932"/>
            <a:ext cx="18582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маленькие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706884" y="3911211"/>
            <a:ext cx="15087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упорные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917867" y="2819745"/>
            <a:ext cx="22413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беззащитные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558947" y="4957562"/>
            <a:ext cx="14553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озорные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9706884" y="2965728"/>
            <a:ext cx="14221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веселые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952155" y="5054510"/>
            <a:ext cx="20786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беззаботные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28301" y="3927298"/>
            <a:ext cx="28204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наблюдательный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141694" y="5651758"/>
            <a:ext cx="16674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строгий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22430" y="5571076"/>
            <a:ext cx="12138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умный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74305" y="62664"/>
            <a:ext cx="2316091" cy="178846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9379" y="0"/>
            <a:ext cx="2093457" cy="185112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30801" y="4746811"/>
            <a:ext cx="2061439" cy="2032457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5226" y="4806456"/>
            <a:ext cx="2154114" cy="1729330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4952091" y="1690062"/>
            <a:ext cx="21651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Мать-утка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5211349" y="2485533"/>
            <a:ext cx="13176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Утята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4318687" y="4438008"/>
            <a:ext cx="35546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Автор-рассказчик</a:t>
            </a:r>
          </a:p>
        </p:txBody>
      </p:sp>
    </p:spTree>
    <p:extLst>
      <p:ext uri="{BB962C8B-B14F-4D97-AF65-F5344CB8AC3E}">
        <p14:creationId xmlns:p14="http://schemas.microsoft.com/office/powerpoint/2010/main" val="2905184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1" grpId="0"/>
      <p:bldP spid="22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67853" y="2985273"/>
            <a:ext cx="7772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правое дело стой смело!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568905" y="518893"/>
            <a:ext cx="600837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altLang="ru-RU" sz="5400" b="1" dirty="0" smtClean="0">
                <a:solidFill>
                  <a:srgbClr val="00B050"/>
                </a:solidFill>
                <a:latin typeface="Monotype Corsiva" panose="03010101010201010101" pitchFamily="66" charset="0"/>
              </a:rPr>
              <a:t>Работа с пословицами</a:t>
            </a:r>
            <a:endParaRPr lang="ru-RU" altLang="ru-RU" sz="5400" b="1" dirty="0">
              <a:solidFill>
                <a:srgbClr val="00B05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72017" y="2048906"/>
            <a:ext cx="72479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Всякий человек в деле познаётся.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38936" y="5013520"/>
            <a:ext cx="74810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 помог, тот дважды помог.</a:t>
            </a:r>
          </a:p>
        </p:txBody>
      </p:sp>
    </p:spTree>
    <p:extLst>
      <p:ext uri="{BB962C8B-B14F-4D97-AF65-F5344CB8AC3E}">
        <p14:creationId xmlns:p14="http://schemas.microsoft.com/office/powerpoint/2010/main" val="982599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4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5743356"/>
              </p:ext>
            </p:extLst>
          </p:nvPr>
        </p:nvGraphicFramePr>
        <p:xfrm>
          <a:off x="0" y="0"/>
          <a:ext cx="12192001" cy="6902272"/>
        </p:xfrm>
        <a:graphic>
          <a:graphicData uri="http://schemas.openxmlformats.org/drawingml/2006/table">
            <a:tbl>
              <a:tblPr/>
              <a:tblGrid>
                <a:gridCol w="821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55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149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895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н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Вопрос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да/нет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74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1.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Calibri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ea typeface="Calibri" pitchFamily="34" charset="0"/>
                          <a:cs typeface="Times New Roman" panose="02020603050405020304" pitchFamily="18" charset="0"/>
                        </a:rPr>
                        <a:t>Произведение «Ребята и утята» - это сказка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774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2.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Calibri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ea typeface="Calibri" pitchFamily="34" charset="0"/>
                          <a:cs typeface="Times New Roman" panose="02020603050405020304" pitchFamily="18" charset="0"/>
                        </a:rPr>
                        <a:t>Главными героями были дети и семья уточки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229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3.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Calibri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ea typeface="Calibri" pitchFamily="34" charset="0"/>
                          <a:cs typeface="Times New Roman" panose="02020603050405020304" pitchFamily="18" charset="0"/>
                        </a:rPr>
                        <a:t>При встречи с утятами ребята пропустили их вперед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11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4.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Calibri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ea typeface="Calibri" pitchFamily="34" charset="0"/>
                          <a:cs typeface="Times New Roman" panose="02020603050405020304" pitchFamily="18" charset="0"/>
                        </a:rPr>
                        <a:t>Уточка пыталась спасти утят, бегая за мальчишками и утятами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074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5.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Calibri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ea typeface="Calibri" pitchFamily="34" charset="0"/>
                          <a:cs typeface="Times New Roman" panose="02020603050405020304" pitchFamily="18" charset="0"/>
                        </a:rPr>
                        <a:t>Пришвин разговаривал с ребятами ласково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074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6.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Calibri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ea typeface="Calibri" pitchFamily="34" charset="0"/>
                          <a:cs typeface="Times New Roman" panose="02020603050405020304" pitchFamily="18" charset="0"/>
                        </a:rPr>
                        <a:t>Ребята  смогли объяснить свой поступок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074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7.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Calibri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ea typeface="Calibri" pitchFamily="34" charset="0"/>
                          <a:cs typeface="Times New Roman" panose="02020603050405020304" pitchFamily="18" charset="0"/>
                        </a:rPr>
                        <a:t>Уточка бросила своих утят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9432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8.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Calibri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ea typeface="Calibri" pitchFamily="34" charset="0"/>
                          <a:cs typeface="Times New Roman" panose="02020603050405020304" pitchFamily="18" charset="0"/>
                        </a:rPr>
                        <a:t>Рассказ учит нас не обижать беззащитных, не проходить мимо беды 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682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419</Words>
  <Application>Microsoft Office PowerPoint</Application>
  <PresentationFormat>Широкоэкранный</PresentationFormat>
  <Paragraphs>92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Monotype Corsiva</vt:lpstr>
      <vt:lpstr>Times New Roman</vt:lpstr>
      <vt:lpstr>Тема Office</vt:lpstr>
      <vt:lpstr>Михаил Михайлович Пришвин «Ребята и утята»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М. М. Пришвин «Ребята и утята»</dc:title>
  <dc:creator>Alina</dc:creator>
  <cp:lastModifiedBy>пользоватенль</cp:lastModifiedBy>
  <cp:revision>16</cp:revision>
  <dcterms:created xsi:type="dcterms:W3CDTF">2021-11-20T19:10:05Z</dcterms:created>
  <dcterms:modified xsi:type="dcterms:W3CDTF">2023-12-14T17:47:10Z</dcterms:modified>
</cp:coreProperties>
</file>