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B4631-1B32-46F2-A114-7828B921F92D}" type="datetimeFigureOut">
              <a:rPr lang="ru-RU" smtClean="0"/>
              <a:t>07.12.2023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C6A6FA-6231-428C-970B-F4999D6F9E3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B4631-1B32-46F2-A114-7828B921F92D}" type="datetimeFigureOut">
              <a:rPr lang="ru-RU" smtClean="0"/>
              <a:t>07.12.2023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C6A6FA-6231-428C-970B-F4999D6F9E3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B4631-1B32-46F2-A114-7828B921F92D}" type="datetimeFigureOut">
              <a:rPr lang="ru-RU" smtClean="0"/>
              <a:t>07.12.2023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C6A6FA-6231-428C-970B-F4999D6F9E3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B4631-1B32-46F2-A114-7828B921F92D}" type="datetimeFigureOut">
              <a:rPr lang="ru-RU" smtClean="0"/>
              <a:t>07.12.2023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C6A6FA-6231-428C-970B-F4999D6F9E3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B4631-1B32-46F2-A114-7828B921F92D}" type="datetimeFigureOut">
              <a:rPr lang="ru-RU" smtClean="0"/>
              <a:t>07.12.2023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C6A6FA-6231-428C-970B-F4999D6F9E3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B4631-1B32-46F2-A114-7828B921F92D}" type="datetimeFigureOut">
              <a:rPr lang="ru-RU" smtClean="0"/>
              <a:t>07.12.2023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C6A6FA-6231-428C-970B-F4999D6F9E3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B4631-1B32-46F2-A114-7828B921F92D}" type="datetimeFigureOut">
              <a:rPr lang="ru-RU" smtClean="0"/>
              <a:t>07.12.2023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C6A6FA-6231-428C-970B-F4999D6F9E3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B4631-1B32-46F2-A114-7828B921F92D}" type="datetimeFigureOut">
              <a:rPr lang="ru-RU" smtClean="0"/>
              <a:t>07.12.2023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C6A6FA-6231-428C-970B-F4999D6F9E3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B4631-1B32-46F2-A114-7828B921F92D}" type="datetimeFigureOut">
              <a:rPr lang="ru-RU" smtClean="0"/>
              <a:t>07.12.2023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C6A6FA-6231-428C-970B-F4999D6F9E3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B4631-1B32-46F2-A114-7828B921F92D}" type="datetimeFigureOut">
              <a:rPr lang="ru-RU" smtClean="0"/>
              <a:t>07.12.2023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C6A6FA-6231-428C-970B-F4999D6F9E3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B4631-1B32-46F2-A114-7828B921F92D}" type="datetimeFigureOut">
              <a:rPr lang="ru-RU" smtClean="0"/>
              <a:t>07.12.2023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C6A6FA-6231-428C-970B-F4999D6F9E3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DB4631-1B32-46F2-A114-7828B921F92D}" type="datetimeFigureOut">
              <a:rPr lang="ru-RU" smtClean="0"/>
              <a:t>07.12.2023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C6A6FA-6231-428C-970B-F4999D6F9E3D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AutoShape 2" descr="https://fsd.multiurok.ru/html/2020/11/09/s_5fa976b869e8d/1562466_1.jpe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pic>
        <p:nvPicPr>
          <p:cNvPr id="1028" name="Picture 4" descr="https://avatars.mds.yandex.net/i?id=5cee42345f47078d91df2de22d45a471090a53de-10471591-images-thumbs&amp;n=13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0</Words>
  <Application>Microsoft Office PowerPoint</Application>
  <PresentationFormat>Экран (4:3)</PresentationFormat>
  <Paragraphs>0</Paragraphs>
  <Slides>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4" baseType="lpstr">
      <vt:lpstr>Тема Office</vt:lpstr>
      <vt:lpstr>Слайд 1</vt:lpstr>
      <vt:lpstr>Слайд 2</vt:lpstr>
      <vt:lpstr>Слайд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Admin00</dc:creator>
  <cp:lastModifiedBy>Admin00</cp:lastModifiedBy>
  <cp:revision>5</cp:revision>
  <dcterms:created xsi:type="dcterms:W3CDTF">2023-12-07T18:01:41Z</dcterms:created>
  <dcterms:modified xsi:type="dcterms:W3CDTF">2023-12-07T18:42:05Z</dcterms:modified>
</cp:coreProperties>
</file>

<file path=docProps/thumbnail.jpeg>
</file>