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B4631-1B32-46F2-A114-7828B921F92D}" type="datetimeFigureOut">
              <a:rPr lang="ru-RU" smtClean="0"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6A6FA-6231-428C-970B-F4999D6F9E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sd.multiurok.ru/html/2020/11/09/s_5fa976b869e8d/1562466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i?id=5cee42345f47078d91df2de22d45a471090a53de-1047159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Admin00</dc:creator>
  <cp:lastModifiedBy>Admin00</cp:lastModifiedBy>
  <cp:revision>5</cp:revision>
  <dcterms:created xsi:type="dcterms:W3CDTF">2023-12-07T18:01:41Z</dcterms:created>
  <dcterms:modified xsi:type="dcterms:W3CDTF">2023-12-07T18:42:05Z</dcterms:modified>
</cp:coreProperties>
</file>