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3897430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11.png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22.png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33.png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44.png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55.png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66.png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77.png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88.png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5482"/>
          <a:ext cx="9144000" cy="6672957"/>
          <a:chOff x="0" y="205482"/>
          <a:chExt cx="9144000" cy="6672957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482"/>
            <a:ext cx="9144000" cy="64674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5482"/>
          <a:ext cx="9144000" cy="6672957"/>
          <a:chOff x="0" y="205482"/>
          <a:chExt cx="9144000" cy="6672957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482"/>
            <a:ext cx="9144000" cy="64674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5482"/>
          <a:ext cx="9144000" cy="6672957"/>
          <a:chOff x="0" y="205482"/>
          <a:chExt cx="9144000" cy="6672957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482"/>
            <a:ext cx="9144000" cy="64674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5482"/>
          <a:ext cx="9144000" cy="6672957"/>
          <a:chOff x="0" y="205482"/>
          <a:chExt cx="9144000" cy="6672957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482"/>
            <a:ext cx="9144000" cy="64674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5482"/>
          <a:ext cx="9144000" cy="6672957"/>
          <a:chOff x="0" y="205482"/>
          <a:chExt cx="9144000" cy="6672957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482"/>
            <a:ext cx="9144000" cy="64674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5482"/>
          <a:ext cx="9144000" cy="6672957"/>
          <a:chOff x="0" y="205482"/>
          <a:chExt cx="9144000" cy="6672957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482"/>
            <a:ext cx="9144000" cy="64674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5482"/>
          <a:ext cx="9144000" cy="6672957"/>
          <a:chOff x="0" y="205482"/>
          <a:chExt cx="9144000" cy="6672957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482"/>
            <a:ext cx="9144000" cy="64674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5482"/>
          <a:ext cx="9144000" cy="6672957"/>
          <a:chOff x="0" y="205482"/>
          <a:chExt cx="9144000" cy="6672957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482"/>
            <a:ext cx="9144000" cy="64674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Unknown Creator</dc:creator>
  <cp:lastModifiedBy>Unknown Creator</cp:lastModifiedBy>
  <dcterms:created xsi:type="dcterms:W3CDTF">2023-11-23T08:07:06Z</dcterms:created>
  <dcterms:modified xsi:type="dcterms:W3CDTF">2023-11-23T08:07:06Z</dcterms:modified>
  <dc:title>Untitled Presentation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