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04_%D0%B3%D0%BE%D0%B4" TargetMode="External"/><Relationship Id="rId13" Type="http://schemas.openxmlformats.org/officeDocument/2006/relationships/hyperlink" Target="https://ru.wikipedia.org/wiki/%D0%90%D0%BA%D0%B0%D0%B4%D0%B5%D0%BC%D0%B8%D0%BA" TargetMode="External"/><Relationship Id="rId18" Type="http://schemas.openxmlformats.org/officeDocument/2006/relationships/hyperlink" Target="https://ru.wikipedia.org/wiki/%D0%A7%D0%B0%D0%B9%D0%BA%D0%B0_(%D0%BF%D1%8C%D0%B5%D1%81%D0%B0)" TargetMode="External"/><Relationship Id="rId3" Type="http://schemas.openxmlformats.org/officeDocument/2006/relationships/hyperlink" Target="https://ru.wikipedia.org/wiki/1860_%D0%B3%D0%BE%D0%B4" TargetMode="External"/><Relationship Id="rId7" Type="http://schemas.openxmlformats.org/officeDocument/2006/relationships/hyperlink" Target="https://ru.wikipedia.org/wiki/15_%D0%B8%D1%8E%D0%BB%D1%8F" TargetMode="External"/><Relationship Id="rId12" Type="http://schemas.openxmlformats.org/officeDocument/2006/relationships/hyperlink" Target="https://ru.wikipedia.org/wiki/%D0%92%D1%80%D0%B0%D1%87" TargetMode="External"/><Relationship Id="rId17" Type="http://schemas.openxmlformats.org/officeDocument/2006/relationships/hyperlink" Target="https://ru.wikipedia.org/wiki/%D0%94%D1%80%D0%B0%D0%BC%D0%B0%D1%82%D1%83%D1%80%D0%B3" TargetMode="External"/><Relationship Id="rId2" Type="http://schemas.openxmlformats.org/officeDocument/2006/relationships/hyperlink" Target="https://ru.wikipedia.org/wiki/29_%D1%8F%D0%BD%D0%B2%D0%B0%D1%80%D1%8F" TargetMode="External"/><Relationship Id="rId16" Type="http://schemas.openxmlformats.org/officeDocument/2006/relationships/hyperlink" Target="https://ru.wikipedia.org/wiki/1902" TargetMode="External"/><Relationship Id="rId20" Type="http://schemas.openxmlformats.org/officeDocument/2006/relationships/hyperlink" Target="https://ru.wikipedia.org/wiki/%D0%92%D0%B8%D1%88%D0%BD%D1%91%D0%B2%D1%8B%D0%B9_%D1%81%D0%B0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E%D1%81%D1%82%D0%BE%D0%B2%D1%81%D0%BA%D0%B0%D1%8F_%D0%BE%D0%B1%D0%BB%D0%B0%D1%81%D1%82%D1%8C" TargetMode="External"/><Relationship Id="rId11" Type="http://schemas.openxmlformats.org/officeDocument/2006/relationships/hyperlink" Target="https://ru.wikipedia.org/wiki/%D0%9F%D0%B8%D1%81%D0%B0%D1%82%D0%B5%D0%BB%D1%8C" TargetMode="External"/><Relationship Id="rId5" Type="http://schemas.openxmlformats.org/officeDocument/2006/relationships/hyperlink" Target="https://ru.wikipedia.org/wiki/%D0%95%D0%BA%D0%B0%D1%82%D0%B5%D1%80%D0%B8%D0%BD%D0%BE%D1%81%D0%BB%D0%B0%D0%B2%D1%81%D0%BA%D0%B0%D1%8F_%D0%B3%D1%83%D0%B1%D0%B5%D1%80%D0%BD%D0%B8%D1%8F" TargetMode="External"/><Relationship Id="rId15" Type="http://schemas.openxmlformats.org/officeDocument/2006/relationships/hyperlink" Target="https://ru.wikipedia.org/wiki/1900" TargetMode="External"/><Relationship Id="rId10" Type="http://schemas.openxmlformats.org/officeDocument/2006/relationships/hyperlink" Target="https://ru.wikipedia.org/wiki/%D0%A0%D1%83%D1%81%D1%81%D0%BA%D0%B0%D1%8F_%D0%BB%D0%B8%D1%82%D0%B5%D1%80%D0%B0%D1%82%D1%83%D1%80%D0%B0" TargetMode="External"/><Relationship Id="rId19" Type="http://schemas.openxmlformats.org/officeDocument/2006/relationships/hyperlink" Target="https://ru.wikipedia.org/wiki/%D0%A2%D1%80%D0%B8_%D1%81%D0%B5%D1%81%D1%82%D1%80%D1%8B" TargetMode="External"/><Relationship Id="rId4" Type="http://schemas.openxmlformats.org/officeDocument/2006/relationships/hyperlink" Target="https://ru.wikipedia.org/wiki/%D0%A2%D0%B0%D0%B3%D0%B0%D0%BD%D1%80%D0%BE%D0%B3" TargetMode="External"/><Relationship Id="rId9" Type="http://schemas.openxmlformats.org/officeDocument/2006/relationships/hyperlink" Target="https://ru.wikipedia.org/wiki/%D0%91%D0%B0%D0%B4%D0%B5%D0%BD%D0%B2%D0%B0%D0%B9%D0%BB%D0%B5%D1%80" TargetMode="External"/><Relationship Id="rId14" Type="http://schemas.openxmlformats.org/officeDocument/2006/relationships/hyperlink" Target="https://ru.wikipedia.org/wiki/%D0%9F%D0%B5%D1%82%D0%B5%D1%80%D0%B1%D1%83%D1%80%D0%B3%D1%81%D0%BA%D0%B0%D1%8F_%D0%B0%D0%BA%D0%B0%D0%B4%D0%B5%D0%BC%D0%B8%D1%8F_%D0%BD%D0%B0%D1%83%D0%B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7%D0%B5%D0%BB%D0%BE%D0%B2%D0%B5%D0%BA_%D0%B2_%D1%84%D1%83%D1%82%D0%BB%D1%8F%D1%80%D0%B5" TargetMode="External"/><Relationship Id="rId13" Type="http://schemas.openxmlformats.org/officeDocument/2006/relationships/hyperlink" Target="https://ru.wikipedia.org/wiki/%D0%A7%D0%B0%D0%B9%D0%BA%D0%B0_(%D0%BF%D1%8C%D0%B5%D1%81%D0%B0)" TargetMode="External"/><Relationship Id="rId3" Type="http://schemas.openxmlformats.org/officeDocument/2006/relationships/hyperlink" Target="https://ru.wikipedia.org/wiki/%D0%A1%D0%BA%D1%83%D1%87%D0%BD%D0%B0%D1%8F_%D0%B8%D1%81%D1%82%D0%BE%D1%80%D0%B8%D1%8F" TargetMode="External"/><Relationship Id="rId7" Type="http://schemas.openxmlformats.org/officeDocument/2006/relationships/hyperlink" Target="https://ru.wikipedia.org/w/index.php?title=%D0%9C%D1%83%D0%B6%D0%B8%D0%BA%D0%B8_(%D0%BF%D1%80%D0%BE%D0%B8%D0%B7%D0%B2%D0%B5%D0%B4%D0%B5%D0%BD%D0%B8%D0%B5_%D0%90._%D0%9F._%D0%A7%D0%B5%D1%85%D0%BE%D0%B2%D0%B0)&amp;action=edit&amp;redlink=1" TargetMode="External"/><Relationship Id="rId12" Type="http://schemas.openxmlformats.org/officeDocument/2006/relationships/hyperlink" Target="https://ru.wikipedia.org/wiki/%D0%98%D0%B2%D0%B0%D0%BD%D0%BE%D0%B2_(%D0%BF%D1%8C%D0%B5%D1%81%D0%B0)" TargetMode="External"/><Relationship Id="rId2" Type="http://schemas.openxmlformats.org/officeDocument/2006/relationships/hyperlink" Target="https://ru.wikisource.org/wiki/ru:%D0%A1%D1%82%D0%B5%D0%BF%D1%8C_(%D0%A7%D0%B5%D1%85%D0%BE%D0%B2)" TargetMode="External"/><Relationship Id="rId16" Type="http://schemas.openxmlformats.org/officeDocument/2006/relationships/hyperlink" Target="https://ru.wikipedia.org/wiki/%D0%92%D0%B8%D1%88%D0%BD%D1%91%D0%B2%D1%8B%D0%B9_%D1%81%D0%B0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source.org/wiki/ru:%D0%A0%D0%B0%D1%81%D1%81%D0%BA%D0%B0%D0%B7_%D0%BD%D0%B5%D0%B8%D0%B7%D0%B2%D0%B5%D1%81%D1%82%D0%BD%D0%BE%D0%B3%D0%BE_%D1%87%D0%B5%D0%BB%D0%BE%D0%B2%D0%B5%D0%BA%D0%B0_(%D0%A7%D0%B5%D1%85%D0%BE%D0%B2)" TargetMode="External"/><Relationship Id="rId11" Type="http://schemas.openxmlformats.org/officeDocument/2006/relationships/hyperlink" Target="https://ru.wikipedia.org/wiki/%D0%94%D1%80%D0%B0%D0%BC%D0%B0_%D0%BD%D0%B0_%D0%BE%D1%85%D0%BE%D1%82%D0%B5" TargetMode="External"/><Relationship Id="rId5" Type="http://schemas.openxmlformats.org/officeDocument/2006/relationships/hyperlink" Target="https://ru.wikipedia.org/wiki/%D0%9F%D0%B0%D0%BB%D0%B0%D1%82%D0%B0_%E2%84%96_6" TargetMode="External"/><Relationship Id="rId15" Type="http://schemas.openxmlformats.org/officeDocument/2006/relationships/hyperlink" Target="https://ru.wikipedia.org/wiki/%D0%A2%D1%80%D0%B8_%D1%81%D0%B5%D1%81%D1%82%D1%80%D1%8B" TargetMode="External"/><Relationship Id="rId10" Type="http://schemas.openxmlformats.org/officeDocument/2006/relationships/hyperlink" Target="https://ru.wikipedia.org/wiki/%D0%94%D0%B5%D1%82%D0%B2%D0%BE%D1%80%D0%B0_(%D1%80%D0%B0%D1%81%D1%81%D0%BA%D0%B0%D0%B7)" TargetMode="External"/><Relationship Id="rId4" Type="http://schemas.openxmlformats.org/officeDocument/2006/relationships/hyperlink" Target="https://ru.wikipedia.org/wiki/%D0%94%D1%83%D1%8D%D0%BB%D1%8C_(%D0%BF%D0%BE%D0%B2%D0%B5%D1%81%D1%82%D1%8C)" TargetMode="External"/><Relationship Id="rId9" Type="http://schemas.openxmlformats.org/officeDocument/2006/relationships/hyperlink" Target="https://ru.wikipedia.org/wiki/%D0%92_%D0%BE%D0%B2%D1%80%D0%B0%D0%B3%D0%B5" TargetMode="External"/><Relationship Id="rId14" Type="http://schemas.openxmlformats.org/officeDocument/2006/relationships/hyperlink" Target="https://ru.wikipedia.org/wiki/%D0%94%D1%8F%D0%B4%D1%8F_%D0%92%D0%B0%D0%BD%D1%8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0%D0%BA%D0%BE%D0%BD_%D0%91%D0%BE%D0%B6%D0%B8%D0%B9_(%D0%B4%D0%B8%D1%81%D1%86%D0%B8%D0%BF%D0%BB%D0%B8%D0%BD%D0%B0)" TargetMode="External"/><Relationship Id="rId2" Type="http://schemas.openxmlformats.org/officeDocument/2006/relationships/hyperlink" Target="https://ru.wikipedia.org/wiki/%D0%93%D0%B8%D0%BC%D0%BD%D0%B0%D0%B7%D0%B8%D1%8F_%E2%84%96_2_%D0%B8%D0%BC%D0%B5%D0%BD%D0%B8_%D0%90._%D0%9F._%D0%A7%D0%B5%D1%85%D0%BE%D0%B2%D0%B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827_%D0%B3%D0%BE%D0%B4" TargetMode="External"/><Relationship Id="rId2" Type="http://schemas.openxmlformats.org/officeDocument/2006/relationships/hyperlink" Target="https://ru.wikipedia.org/wiki/%D0%A2%D0%B0%D0%B3%D0%B0%D0%BD%D1%80%D0%BE%D0%B3%D1%81%D0%BA%D0%B8%D0%B9_%D0%B4%D1%80%D0%B0%D0%BC%D0%B0%D1%82%D0%B8%D1%87%D0%B5%D1%81%D0%BA%D0%B8%D0%B9_%D1%82%D0%B5%D0%B0%D1%82%D1%80_%D0%B8%D0%BC%D0%B5%D0%BD%D0%B8_%D0%90._%D0%9F._%D0%A7%D0%B5%D1%85%D0%BE%D0%B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1%84%D1%84%D0%B5%D0%BD%D0%B1%D0%B0%D1%85,_%D0%96%D0%B0%D0%B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hekhov.velchel.ru/img/chek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994507" cy="55446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148064" y="548680"/>
            <a:ext cx="3528392" cy="56886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Антон </a:t>
            </a:r>
          </a:p>
          <a:p>
            <a:pPr algn="ctr"/>
            <a:r>
              <a:rPr lang="ru-RU" sz="5400" dirty="0" smtClean="0"/>
              <a:t>Павлович</a:t>
            </a:r>
          </a:p>
          <a:p>
            <a:pPr algn="ctr"/>
            <a:r>
              <a:rPr lang="ru-RU" sz="5400" dirty="0" smtClean="0"/>
              <a:t>Чехов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Чехов </a:t>
            </a:r>
            <a:r>
              <a:rPr lang="ru-RU" sz="6000" dirty="0" smtClean="0"/>
              <a:t>Антон Павлович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Родился -17</a:t>
            </a:r>
            <a:r>
              <a:rPr lang="ru-RU" dirty="0" smtClean="0"/>
              <a:t> </a:t>
            </a:r>
            <a:r>
              <a:rPr lang="ru-RU" dirty="0" smtClean="0">
                <a:hlinkClick r:id="rId2" tooltip="29 января"/>
              </a:rPr>
              <a:t> января</a:t>
            </a:r>
            <a:r>
              <a:rPr lang="ru-RU" dirty="0" smtClean="0"/>
              <a:t> </a:t>
            </a:r>
            <a:r>
              <a:rPr lang="ru-RU" dirty="0" smtClean="0">
                <a:hlinkClick r:id="rId3" tooltip="1860 год"/>
              </a:rPr>
              <a:t>1860</a:t>
            </a:r>
            <a:r>
              <a:rPr lang="ru-RU" dirty="0" smtClean="0"/>
              <a:t>, </a:t>
            </a:r>
            <a:r>
              <a:rPr lang="ru-RU" dirty="0" smtClean="0">
                <a:hlinkClick r:id="rId4" tooltip="Таганрог"/>
              </a:rPr>
              <a:t>Таганрог</a:t>
            </a:r>
            <a:r>
              <a:rPr lang="ru-RU" dirty="0" smtClean="0"/>
              <a:t>, </a:t>
            </a:r>
            <a:r>
              <a:rPr lang="ru-RU" dirty="0" smtClean="0">
                <a:hlinkClick r:id="rId5" tooltip="Екатеринославская губерния"/>
              </a:rPr>
              <a:t>Екатеринославская губерния</a:t>
            </a:r>
            <a:r>
              <a:rPr lang="ru-RU" dirty="0" smtClean="0"/>
              <a:t> (теперь </a:t>
            </a:r>
            <a:r>
              <a:rPr lang="ru-RU" dirty="0" smtClean="0">
                <a:hlinkClick r:id="rId6" tooltip="Ростовская область"/>
              </a:rPr>
              <a:t>Ростовская область</a:t>
            </a:r>
            <a:r>
              <a:rPr lang="ru-RU" dirty="0" smtClean="0"/>
              <a:t>)- 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2</a:t>
            </a:r>
            <a:r>
              <a:rPr lang="ru-RU" dirty="0" smtClean="0"/>
              <a:t> </a:t>
            </a:r>
            <a:r>
              <a:rPr lang="ru-RU" dirty="0" smtClean="0">
                <a:hlinkClick r:id="rId7" tooltip="15 июля"/>
              </a:rPr>
              <a:t> июля</a:t>
            </a:r>
            <a:r>
              <a:rPr lang="ru-RU" dirty="0" smtClean="0"/>
              <a:t> </a:t>
            </a:r>
            <a:r>
              <a:rPr lang="ru-RU" dirty="0" smtClean="0">
                <a:hlinkClick r:id="rId8" tooltip="1904 год"/>
              </a:rPr>
              <a:t>1904</a:t>
            </a:r>
            <a:r>
              <a:rPr lang="ru-RU" dirty="0" smtClean="0"/>
              <a:t>, </a:t>
            </a:r>
            <a:r>
              <a:rPr lang="ru-RU" dirty="0" err="1" smtClean="0">
                <a:hlinkClick r:id="rId9" tooltip="Баденвайлер"/>
              </a:rPr>
              <a:t>Баденвайлер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  <a:r>
              <a:rPr lang="ru-RU" dirty="0" smtClean="0"/>
              <a:t>Р</a:t>
            </a:r>
            <a:r>
              <a:rPr lang="ru-RU" dirty="0" smtClean="0">
                <a:hlinkClick r:id="rId10" tooltip="Русская литература"/>
              </a:rPr>
              <a:t>усский</a:t>
            </a:r>
            <a:r>
              <a:rPr lang="ru-RU" dirty="0" smtClean="0"/>
              <a:t> </a:t>
            </a:r>
            <a:r>
              <a:rPr lang="ru-RU" dirty="0" smtClean="0">
                <a:hlinkClick r:id="rId11" tooltip="Писатель"/>
              </a:rPr>
              <a:t>писатель</a:t>
            </a:r>
            <a:r>
              <a:rPr lang="ru-RU" dirty="0" smtClean="0"/>
              <a:t>, общепризнанный классик мировой литературы. По профессии </a:t>
            </a:r>
            <a:r>
              <a:rPr lang="ru-RU" dirty="0" smtClean="0">
                <a:hlinkClick r:id="rId12" tooltip="Врач"/>
              </a:rPr>
              <a:t>врач</a:t>
            </a:r>
            <a:r>
              <a:rPr lang="ru-RU" dirty="0" smtClean="0"/>
              <a:t>. Почётный </a:t>
            </a:r>
            <a:r>
              <a:rPr lang="ru-RU" dirty="0" smtClean="0">
                <a:hlinkClick r:id="rId13" tooltip="Академик"/>
              </a:rPr>
              <a:t>академик</a:t>
            </a:r>
            <a:r>
              <a:rPr lang="ru-RU" dirty="0" smtClean="0"/>
              <a:t> </a:t>
            </a:r>
            <a:r>
              <a:rPr lang="ru-RU" dirty="0" smtClean="0">
                <a:hlinkClick r:id="rId14" tooltip="Петербургская академия наук"/>
              </a:rPr>
              <a:t>Императорской Академии наук</a:t>
            </a:r>
            <a:r>
              <a:rPr lang="ru-RU" dirty="0" smtClean="0"/>
              <a:t> по Разряду изящной словесности (</a:t>
            </a:r>
            <a:r>
              <a:rPr lang="ru-RU" dirty="0" smtClean="0">
                <a:hlinkClick r:id="rId15" tooltip="1900"/>
              </a:rPr>
              <a:t>1900</a:t>
            </a:r>
            <a:r>
              <a:rPr lang="ru-RU" dirty="0" smtClean="0"/>
              <a:t>—</a:t>
            </a:r>
            <a:r>
              <a:rPr lang="ru-RU" u="sng" dirty="0" smtClean="0">
                <a:hlinkClick r:id="rId16" tooltip="1902"/>
              </a:rPr>
              <a:t>1902</a:t>
            </a:r>
            <a:r>
              <a:rPr lang="ru-RU" dirty="0" smtClean="0"/>
              <a:t>). </a:t>
            </a:r>
            <a:endParaRPr lang="ru-RU" dirty="0" smtClean="0"/>
          </a:p>
          <a:p>
            <a:r>
              <a:rPr lang="ru-RU" dirty="0" smtClean="0"/>
              <a:t>Один </a:t>
            </a:r>
            <a:r>
              <a:rPr lang="ru-RU" dirty="0" smtClean="0"/>
              <a:t>из самых известных </a:t>
            </a:r>
            <a:r>
              <a:rPr lang="ru-RU" dirty="0" smtClean="0">
                <a:hlinkClick r:id="rId17" tooltip="Драматург"/>
              </a:rPr>
              <a:t>драматургов</a:t>
            </a:r>
            <a:r>
              <a:rPr lang="ru-RU" dirty="0" smtClean="0"/>
              <a:t> мира. Его произведения переведены более чем на 100 языков. Его пьесы, в особенности «</a:t>
            </a:r>
            <a:r>
              <a:rPr lang="ru-RU" dirty="0" smtClean="0">
                <a:hlinkClick r:id="rId18" tooltip="Чайка (пьеса)"/>
              </a:rPr>
              <a:t>Чайка</a:t>
            </a:r>
            <a:r>
              <a:rPr lang="ru-RU" dirty="0" smtClean="0"/>
              <a:t>», «</a:t>
            </a:r>
            <a:r>
              <a:rPr lang="ru-RU" dirty="0" smtClean="0">
                <a:hlinkClick r:id="rId19" tooltip="Три сестры"/>
              </a:rPr>
              <a:t>Три сестры</a:t>
            </a:r>
            <a:r>
              <a:rPr lang="ru-RU" dirty="0" smtClean="0"/>
              <a:t>» и «</a:t>
            </a:r>
            <a:r>
              <a:rPr lang="ru-RU" dirty="0" smtClean="0">
                <a:hlinkClick r:id="rId20" tooltip="Вишнёвый сад"/>
              </a:rPr>
              <a:t>Вишнёвый сад</a:t>
            </a:r>
            <a:r>
              <a:rPr lang="ru-RU" dirty="0" smtClean="0"/>
              <a:t>», на протяжении более 100 лет ставятся во многих театрах мира.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 25 лет творчества Чехов создал около 900 различных произведений (коротких юмористических рассказов, серьёзных повестей, пьес), многие из которых стали классикой мировой литературы. Особенное внимание обратили на себя «</a:t>
            </a:r>
            <a:r>
              <a:rPr lang="ru-RU" dirty="0" smtClean="0">
                <a:hlinkClick r:id="rId2" tooltip="s:ru:Степь (Чехов)"/>
              </a:rPr>
              <a:t>Степь</a:t>
            </a:r>
            <a:r>
              <a:rPr lang="ru-RU" dirty="0" smtClean="0"/>
              <a:t>», «</a:t>
            </a:r>
            <a:r>
              <a:rPr lang="ru-RU" dirty="0" smtClean="0">
                <a:hlinkClick r:id="rId3" tooltip="Скучная история"/>
              </a:rPr>
              <a:t>Скучная история</a:t>
            </a:r>
            <a:r>
              <a:rPr lang="ru-RU" dirty="0" smtClean="0"/>
              <a:t>», «</a:t>
            </a:r>
            <a:r>
              <a:rPr lang="ru-RU" dirty="0" smtClean="0">
                <a:hlinkClick r:id="rId4" tooltip="Дуэль (повесть)"/>
              </a:rPr>
              <a:t>Дуэль</a:t>
            </a:r>
            <a:r>
              <a:rPr lang="ru-RU" dirty="0" smtClean="0"/>
              <a:t>», «</a:t>
            </a:r>
            <a:r>
              <a:rPr lang="ru-RU" dirty="0" smtClean="0">
                <a:hlinkClick r:id="rId5" tooltip="Палата № 6"/>
              </a:rPr>
              <a:t>Палата № 6</a:t>
            </a:r>
            <a:r>
              <a:rPr lang="ru-RU" dirty="0" smtClean="0"/>
              <a:t>», «</a:t>
            </a:r>
            <a:r>
              <a:rPr lang="ru-RU" dirty="0" smtClean="0">
                <a:hlinkClick r:id="rId6" tooltip="s:ru:Рассказ неизвестного человека (Чехов)"/>
              </a:rPr>
              <a:t>Рассказ неизвестного человека</a:t>
            </a:r>
            <a:r>
              <a:rPr lang="ru-RU" dirty="0" smtClean="0"/>
              <a:t>», «</a:t>
            </a:r>
            <a:r>
              <a:rPr lang="ru-RU" dirty="0" smtClean="0">
                <a:hlinkClick r:id="rId7" tooltip="Мужики (произведение А. П. Чехова) (страница отсутствует)"/>
              </a:rPr>
              <a:t>Мужики</a:t>
            </a:r>
            <a:r>
              <a:rPr lang="ru-RU" dirty="0" smtClean="0"/>
              <a:t>», </a:t>
            </a:r>
            <a:r>
              <a:rPr lang="ru-RU" dirty="0" smtClean="0"/>
              <a:t>«</a:t>
            </a:r>
            <a:r>
              <a:rPr lang="ru-RU" dirty="0" smtClean="0">
                <a:hlinkClick r:id="rId8" tooltip="Человек в футляре"/>
              </a:rPr>
              <a:t>Человек в футляре</a:t>
            </a:r>
            <a:r>
              <a:rPr lang="ru-RU" dirty="0" smtClean="0"/>
              <a:t>», «</a:t>
            </a:r>
            <a:r>
              <a:rPr lang="ru-RU" dirty="0" smtClean="0">
                <a:hlinkClick r:id="rId9" tooltip="В овраге"/>
              </a:rPr>
              <a:t>В овраге</a:t>
            </a:r>
            <a:r>
              <a:rPr lang="ru-RU" dirty="0" smtClean="0"/>
              <a:t>», «</a:t>
            </a:r>
            <a:r>
              <a:rPr lang="ru-RU" dirty="0" smtClean="0">
                <a:hlinkClick r:id="rId10" tooltip="Детвора (рассказ)"/>
              </a:rPr>
              <a:t>Детвора</a:t>
            </a:r>
            <a:r>
              <a:rPr lang="ru-RU" dirty="0" smtClean="0"/>
              <a:t>», «</a:t>
            </a:r>
            <a:r>
              <a:rPr lang="ru-RU" dirty="0" smtClean="0">
                <a:hlinkClick r:id="rId11" tooltip="Драма на охоте"/>
              </a:rPr>
              <a:t>Драма на охоте</a:t>
            </a:r>
            <a:r>
              <a:rPr lang="ru-RU" dirty="0" smtClean="0"/>
              <a:t>»; из пьес: «</a:t>
            </a:r>
            <a:r>
              <a:rPr lang="ru-RU" dirty="0" smtClean="0">
                <a:hlinkClick r:id="rId12" tooltip="Иванов (пьеса)"/>
              </a:rPr>
              <a:t>Иванов</a:t>
            </a:r>
            <a:r>
              <a:rPr lang="ru-RU" dirty="0" smtClean="0"/>
              <a:t>», «</a:t>
            </a:r>
            <a:r>
              <a:rPr lang="ru-RU" dirty="0" smtClean="0">
                <a:hlinkClick r:id="rId13" tooltip="Чайка (пьеса)"/>
              </a:rPr>
              <a:t>Чайка</a:t>
            </a:r>
            <a:r>
              <a:rPr lang="ru-RU" dirty="0" smtClean="0"/>
              <a:t>», «</a:t>
            </a:r>
            <a:r>
              <a:rPr lang="ru-RU" dirty="0" smtClean="0">
                <a:hlinkClick r:id="rId14" tooltip="Дядя Ваня"/>
              </a:rPr>
              <a:t>Дядя Ваня</a:t>
            </a:r>
            <a:r>
              <a:rPr lang="ru-RU" dirty="0" smtClean="0"/>
              <a:t>», «</a:t>
            </a:r>
            <a:r>
              <a:rPr lang="ru-RU" dirty="0" smtClean="0">
                <a:hlinkClick r:id="rId15" tooltip="Три сестры"/>
              </a:rPr>
              <a:t>Три сестры</a:t>
            </a:r>
            <a:r>
              <a:rPr lang="ru-RU" dirty="0" smtClean="0"/>
              <a:t>», «</a:t>
            </a:r>
            <a:r>
              <a:rPr lang="ru-RU" dirty="0" smtClean="0">
                <a:hlinkClick r:id="rId16" tooltip="Вишнёвый сад"/>
              </a:rPr>
              <a:t>Вишнёвый сад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Раннее детство Антона протекало в бесконечных церковных праздниках, именинах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будние дни после школы братья сторожили лавку отца, а в 5 часов утра каждый день вставали петь в церковном хоре. Как говорил сам Чехов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ru-RU" dirty="0" smtClean="0"/>
              <a:t>«В детстве у меня не было детства».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Обучение Чехова началось в греческой школе в Таганроге; 23 августа 1868 года Антон Чехов поступил в приготовительный класс </a:t>
            </a:r>
            <a:r>
              <a:rPr lang="ru-RU" u="sng" dirty="0" smtClean="0">
                <a:hlinkClick r:id="rId2" tooltip="Гимназия № 2 имени А. П. Чехова"/>
              </a:rPr>
              <a:t>таганрогской гимназии</a:t>
            </a:r>
            <a:r>
              <a:rPr lang="ru-RU" dirty="0" smtClean="0"/>
              <a:t>. Мужская классическая гимназия была старейшим учебным заведением на юге </a:t>
            </a:r>
            <a:r>
              <a:rPr lang="ru-RU" dirty="0" smtClean="0"/>
              <a:t>России. 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гимназии формировалось его </a:t>
            </a:r>
            <a:r>
              <a:rPr lang="ru-RU" dirty="0" err="1" smtClean="0"/>
              <a:t>ви́дение</a:t>
            </a:r>
            <a:r>
              <a:rPr lang="ru-RU" dirty="0" smtClean="0"/>
              <a:t> мира, любовь к книгам, знаниям и театру; здесь он получил свой первый литературный псевдоним «</a:t>
            </a:r>
            <a:r>
              <a:rPr lang="ru-RU" dirty="0" err="1" smtClean="0"/>
              <a:t>Чехонте</a:t>
            </a:r>
            <a:r>
              <a:rPr lang="ru-RU" dirty="0" smtClean="0"/>
              <a:t>́», которым его наградил учитель </a:t>
            </a:r>
            <a:r>
              <a:rPr lang="ru-RU" dirty="0" smtClean="0">
                <a:hlinkClick r:id="rId3" tooltip="Закон Божий (дисциплина)"/>
              </a:rPr>
              <a:t>Закона </a:t>
            </a:r>
            <a:r>
              <a:rPr lang="ru-RU" dirty="0" smtClean="0">
                <a:hlinkClick r:id="rId3" tooltip="Закон Божий (дисциплина)"/>
              </a:rPr>
              <a:t>Божьего</a:t>
            </a:r>
            <a:r>
              <a:rPr lang="ru-RU" dirty="0" smtClean="0"/>
              <a:t> Фёдор </a:t>
            </a:r>
            <a:r>
              <a:rPr lang="ru-RU" dirty="0" smtClean="0"/>
              <a:t>Платонович Покровский; здесь начались его первые литературные и сценические опыты.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Музыка и книги пробуждали в юном Антоне Чехове стремление к творчеству. Большую роль в этом сыграл </a:t>
            </a:r>
            <a:r>
              <a:rPr lang="ru-RU" dirty="0" smtClean="0">
                <a:hlinkClick r:id="rId2" tooltip="Таганрогский драматический театр имени А. П. Чехова"/>
              </a:rPr>
              <a:t>таганрогский театр</a:t>
            </a:r>
            <a:r>
              <a:rPr lang="ru-RU" dirty="0" smtClean="0"/>
              <a:t>, основанный в </a:t>
            </a:r>
            <a:r>
              <a:rPr lang="ru-RU" dirty="0" smtClean="0">
                <a:hlinkClick r:id="rId3" tooltip="1827 год"/>
              </a:rPr>
              <a:t>1827 году</a:t>
            </a:r>
            <a:r>
              <a:rPr lang="ru-RU" dirty="0" smtClean="0"/>
              <a:t>. Впервые в театре Антон побывал в 13 лет, посмотрел оперетту </a:t>
            </a:r>
            <a:r>
              <a:rPr lang="ru-RU" dirty="0" smtClean="0">
                <a:hlinkClick r:id="rId4" tooltip="Оффенбах, Жак"/>
              </a:rPr>
              <a:t>Жака Оффенбаха</a:t>
            </a:r>
            <a:r>
              <a:rPr lang="ru-RU" dirty="0" smtClean="0"/>
              <a:t> «Прекрасная Елена» и вскоре стал страстным поклонником театра. Позднее в одном из своих писем Чехов скажет: «Театр мне давал когда-то много хорошего… Прежде для меня не было большего наслаждения как сидеть в театре…»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s309223.vk.me/v309223389/3fc2/mA0TXCxNzD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060848"/>
            <a:ext cx="4762500" cy="3757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ile:Anton Chekhov 1897 in Meliho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4320480" cy="5662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ec-dejavu.ru/images/c-2/chekhov-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3528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ec-dejavu.ru/images/c-2/chekhov-1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4664"/>
            <a:ext cx="3704456" cy="529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hilol.msu.ru/i/chehov2010/che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3695700" cy="572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stat17.privet.ru/lr/0a08279483b2606b9533a9f667155eb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268760"/>
            <a:ext cx="28575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Чехов Антон Павлович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Галина</cp:lastModifiedBy>
  <cp:revision>3</cp:revision>
  <dcterms:modified xsi:type="dcterms:W3CDTF">2015-12-14T20:28:55Z</dcterms:modified>
</cp:coreProperties>
</file>