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74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65" r:id="rId16"/>
    <p:sldId id="258" r:id="rId17"/>
  </p:sldIdLst>
  <p:sldSz cx="9144000" cy="5143500" type="screen16x9"/>
  <p:notesSz cx="6858000" cy="9144000"/>
  <p:defaultTextStyle>
    <a:defPPr>
      <a:defRPr lang="ru-RU"/>
    </a:defPPr>
    <a:lvl1pPr marL="0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84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168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752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337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920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504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7089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673" algn="l" defTabSz="87916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8" d="100"/>
          <a:sy n="78" d="100"/>
        </p:scale>
        <p:origin x="-1146" y="-3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2240554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914400"/>
            <a:ext cx="7543800" cy="1614488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2531618"/>
            <a:ext cx="6172200" cy="51435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514351"/>
            <a:ext cx="5791200" cy="26288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457201"/>
            <a:ext cx="2133600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514351"/>
            <a:ext cx="5029200" cy="3429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3055873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3200526"/>
            <a:ext cx="3733800" cy="54864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428750"/>
            <a:ext cx="6035040" cy="1762506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493776"/>
            <a:ext cx="3273552" cy="2571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493777"/>
            <a:ext cx="3273552" cy="25741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496482"/>
            <a:ext cx="3273552" cy="47982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028700"/>
            <a:ext cx="3276600" cy="20574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496482"/>
            <a:ext cx="3273552" cy="47982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028700"/>
            <a:ext cx="3273552" cy="20574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39014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39014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330941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4351"/>
            <a:ext cx="4343400" cy="257175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514351"/>
            <a:ext cx="2590800" cy="257175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459582"/>
            <a:ext cx="6705600" cy="191023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2589785"/>
            <a:ext cx="5029200" cy="540603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2498598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778831"/>
            <a:ext cx="7240620" cy="428024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418098" y="314349"/>
            <a:ext cx="4153854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87641"/>
            <a:ext cx="6479362" cy="356606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3657600"/>
            <a:ext cx="75438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514351"/>
            <a:ext cx="6096000" cy="2743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1605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D251F91-2014-46BA-977C-8770594D619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4616054"/>
            <a:ext cx="457200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4381500"/>
            <a:ext cx="2133600" cy="2286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A470159-C20C-44B6-BE84-5A8B8BFD4B5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2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0100" y="2859782"/>
            <a:ext cx="7543800" cy="1614488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/>
            </a:r>
            <a:br>
              <a:rPr lang="ru-RU" sz="8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</a:br>
            <a:r>
              <a:rPr lang="en-US" sz="8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Come </a:t>
            </a:r>
            <a:r>
              <a:rPr lang="en-US" sz="8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to my family holiday!</a:t>
            </a:r>
            <a:endParaRPr lang="ru-RU" sz="88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2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7016" y="195486"/>
            <a:ext cx="88569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… your mum make a birthday cake for you?</a:t>
            </a:r>
            <a:endParaRPr lang="ru-RU" sz="4400" dirty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1465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… your best friend usually make presents or </a:t>
            </a:r>
            <a:r>
              <a:rPr lang="en-US" sz="4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buy presents </a:t>
            </a:r>
            <a:r>
              <a:rPr lang="en-US" sz="4000" dirty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for you</a:t>
            </a:r>
            <a:r>
              <a:rPr lang="en-US" sz="4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?</a:t>
            </a:r>
            <a:endParaRPr lang="ru-RU" sz="4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8605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… your friends give you 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birthday cards?</a:t>
            </a:r>
            <a:endParaRPr lang="ru-RU" sz="4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3478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… your granny and grandad send you 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a birthday </a:t>
            </a:r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card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?</a:t>
            </a:r>
            <a:endParaRPr lang="ru-RU" sz="4400" dirty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20" y="267494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What </a:t>
            </a:r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… you usually do at 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your</a:t>
            </a:r>
            <a:b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</a:b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birthday </a:t>
            </a:r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party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?</a:t>
            </a:r>
            <a:endParaRPr lang="ru-RU" sz="4400" dirty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2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036" y="2"/>
            <a:ext cx="8892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1.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When 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s 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your birthday? </a:t>
            </a:r>
            <a:endParaRPr lang="en-US" sz="2000" dirty="0" smtClean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anose="0208090404030B0204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2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. 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 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 usually have 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a birthday 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party? </a:t>
            </a:r>
            <a:endParaRPr lang="en-US" sz="2000" dirty="0" smtClean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anose="0208090404030B0204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3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.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Where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 usually have a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birthday party?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4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. Who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 usually invite to your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birthday party?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5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.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your mum make a birthday cake for you?</a:t>
            </a:r>
            <a:b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</a:b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6.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your best friend usually make presents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or buy presents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for you? </a:t>
            </a:r>
            <a:endParaRPr lang="en-US" sz="20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anose="0208090404030B0204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7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.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your friends give you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birthday cards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? </a:t>
            </a:r>
            <a:endParaRPr lang="en-US" sz="20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anose="0208090404030B0204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8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.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your granny and grandad send you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a birthday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card? </a:t>
            </a:r>
            <a:endParaRPr lang="en-US" sz="20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anose="0208090404030B0204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9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. What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 usually do at 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your birthday </a:t>
            </a:r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party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?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Подарки PNG фото скачать бесплатно, подарок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1612"/>
            <a:ext cx="1836204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99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2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4" name="Picture 12" descr="Лента, Праздничный подарочный бант PNG | Hot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5C47"/>
              </a:clrFrom>
              <a:clrTo>
                <a:srgbClr val="ED5C4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646" l="2875" r="9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8" y="-151580"/>
            <a:ext cx="4375827" cy="358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987574"/>
            <a:ext cx="6390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-   </a:t>
            </a:r>
            <a:r>
              <a:rPr lang="en-U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oper Black" panose="0208090404030B020404" pitchFamily="18" charset="0"/>
              </a:rPr>
              <a:t>Did you like to learn anything new about your classmates?</a:t>
            </a:r>
          </a:p>
          <a:p>
            <a:r>
              <a:rPr lang="en-U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oper Black" panose="0208090404030B020404" pitchFamily="18" charset="0"/>
              </a:rPr>
              <a:t>-    Do all your classmates celebrate birthdays?</a:t>
            </a:r>
          </a:p>
          <a:p>
            <a:r>
              <a:rPr lang="en-U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oper Black" panose="0208090404030B020404" pitchFamily="18" charset="0"/>
              </a:rPr>
              <a:t>-    What is your dream party?</a:t>
            </a:r>
            <a:endParaRPr lang="en-US" sz="3600" dirty="0">
              <a:solidFill>
                <a:schemeClr val="accent1">
                  <a:lumMod val="40000"/>
                  <a:lumOff val="60000"/>
                </a:schemeClr>
              </a:solidFill>
              <a:latin typeface="Cooper Black" panose="0208090404030B020404" pitchFamily="18" charset="0"/>
            </a:endParaRPr>
          </a:p>
        </p:txBody>
      </p:sp>
      <p:pic>
        <p:nvPicPr>
          <p:cNvPr id="13" name="Picture 14" descr="Праздничный клипарт png на прозрачном фоне - Подарки, подарочные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54" y="2662466"/>
            <a:ext cx="574363" cy="6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Праздничный клипарт png на прозрачном фоне - Подарки, подарочные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54" y="3795887"/>
            <a:ext cx="574363" cy="6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Праздничный клипарт png на прозрачном фоне - Подарки, подарочные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54" y="1021598"/>
            <a:ext cx="574363" cy="6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0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0" t="31233" b="38365"/>
          <a:stretch/>
        </p:blipFill>
        <p:spPr>
          <a:xfrm>
            <a:off x="5871565" y="3233111"/>
            <a:ext cx="1656206" cy="1438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6" t="31233" r="34566" b="38365"/>
          <a:stretch/>
        </p:blipFill>
        <p:spPr>
          <a:xfrm>
            <a:off x="4608014" y="2821842"/>
            <a:ext cx="1304544" cy="1438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031" r="61975" b="38566"/>
          <a:stretch/>
        </p:blipFill>
        <p:spPr>
          <a:xfrm>
            <a:off x="913984" y="565888"/>
            <a:ext cx="1799352" cy="1438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16" b="68767"/>
          <a:stretch/>
        </p:blipFill>
        <p:spPr>
          <a:xfrm>
            <a:off x="7163607" y="2024224"/>
            <a:ext cx="1480375" cy="1477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1" r="31284" b="68767"/>
          <a:stretch/>
        </p:blipFill>
        <p:spPr>
          <a:xfrm>
            <a:off x="4520098" y="754797"/>
            <a:ext cx="1480375" cy="1477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69" b="68767"/>
          <a:stretch/>
        </p:blipFill>
        <p:spPr>
          <a:xfrm>
            <a:off x="942096" y="2266651"/>
            <a:ext cx="1771240" cy="1477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35" r="62569"/>
          <a:stretch/>
        </p:blipFill>
        <p:spPr>
          <a:xfrm>
            <a:off x="6132555" y="754797"/>
            <a:ext cx="1771240" cy="1815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1" t="61635" r="31284"/>
          <a:stretch/>
        </p:blipFill>
        <p:spPr>
          <a:xfrm>
            <a:off x="2740008" y="586862"/>
            <a:ext cx="1480374" cy="1815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16" t="61635"/>
          <a:stretch/>
        </p:blipFill>
        <p:spPr>
          <a:xfrm>
            <a:off x="3124991" y="2281885"/>
            <a:ext cx="1480375" cy="1815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13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2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28" y="123478"/>
            <a:ext cx="3704185" cy="3233514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have a party</a:t>
            </a:r>
            <a:b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endParaRPr lang="ru-RU" sz="2800" dirty="0"/>
          </a:p>
        </p:txBody>
      </p:sp>
      <p:pic>
        <p:nvPicPr>
          <p:cNvPr id="8195" name="Picture 3" descr="Почему нельзя дарить подарки заранее? Можно ли подарить их раньш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29" y="2032410"/>
            <a:ext cx="2232249" cy="9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Vector покупать подарок, плоскую концепцию стиля Человеческая рука ...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1" b="6068"/>
          <a:stretch/>
        </p:blipFill>
        <p:spPr bwMode="auto">
          <a:xfrm>
            <a:off x="2919796" y="1"/>
            <a:ext cx="2210475" cy="1500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Как отправить открытку (письмо) из Праги в Россию? | Life4Trip.r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29" y="3867895"/>
            <a:ext cx="2224543" cy="1112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https://scstylecaster.files.wordpress.com/2015/10/punkpost-handwritten-card-app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8" r="15489"/>
          <a:stretch/>
        </p:blipFill>
        <p:spPr bwMode="auto">
          <a:xfrm>
            <a:off x="5724129" y="96388"/>
            <a:ext cx="2055169" cy="13464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Здравствуйте, гости!!! - Helperi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950" y="1955251"/>
            <a:ext cx="2470678" cy="13689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Let kids play outdoors - Times of Indi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124" y="2037568"/>
            <a:ext cx="2727336" cy="1364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83" y="170871"/>
            <a:ext cx="2394943" cy="1197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27784" y="1399083"/>
            <a:ext cx="39360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buy a present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04256" y="4313776"/>
            <a:ext cx="392392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send a birthday card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104" y="1422900"/>
            <a:ext cx="32403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invite friends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397" y="2931790"/>
            <a:ext cx="327876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give a present 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66557" y="3401610"/>
            <a:ext cx="3010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come to a party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624736" y="3435846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have fun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88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2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35846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1875"/>
            <a:ext cx="56166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1. What family holidays do you celebrate?</a:t>
            </a:r>
            <a:b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2. Who do you celebrate them with?</a:t>
            </a:r>
            <a:b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3. How do you celebrate them?</a:t>
            </a:r>
            <a:b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4. What do you say to your family?</a:t>
            </a:r>
            <a:b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5. What holidays do you both celebrate?</a:t>
            </a:r>
            <a:b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6. What is your </a:t>
            </a:r>
            <a:r>
              <a:rPr lang="en-US" sz="2200" u="sng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favourite</a:t>
            </a:r>
            <a:r>
              <a:rPr lang="en-US" sz="2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 holiday?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5" y="3075806"/>
            <a:ext cx="5850323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Christmas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, New Year, Women’s Day,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Fatherland Defenders’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Day,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birthdays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Cooper Black" panose="0208090404030B020404" pitchFamily="18" charset="0"/>
            </a:endParaRP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Merry Christmas! Happy New Year /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Women’s Day / Fatherland Defenders’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Day/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birthday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! – Thank you! The same to you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.</a:t>
            </a:r>
            <a:endParaRPr lang="ru-RU" sz="2000" dirty="0"/>
          </a:p>
        </p:txBody>
      </p:sp>
      <p:pic>
        <p:nvPicPr>
          <p:cNvPr id="7170" name="Picture 2" descr="Dubna 2015 Klipart Zdarma - Подарочный Бант На Прозрачном Фоне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6253">
            <a:off x="6762379" y="2557681"/>
            <a:ext cx="2574376" cy="133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33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2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ᐈ Картинка для мальчика фото, фотография мальчик | скачать на 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80"/>
          <a:stretch/>
        </p:blipFill>
        <p:spPr bwMode="auto">
          <a:xfrm>
            <a:off x="1373165" y="670556"/>
            <a:ext cx="6373977" cy="4244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1763690" y="2377449"/>
            <a:ext cx="24787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This is my friend Mike!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 rot="19884659" flipH="1">
            <a:off x="2585794" y="314870"/>
            <a:ext cx="2232248" cy="12961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97001" y="555527"/>
            <a:ext cx="8098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HI!</a:t>
            </a:r>
            <a:endParaRPr lang="ru-RU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10" descr="Скрап - Красный Бант На Прозрачном Фоне - Free Transparent PNG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45" b="97931" l="8571" r="92857">
                        <a14:backgroundMark x1="63929" y1="22414" x2="63929" y2="22414"/>
                        <a14:backgroundMark x1="60595" y1="22414" x2="60595" y2="22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91529">
            <a:off x="596278" y="334317"/>
            <a:ext cx="2334823" cy="16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46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13164" y="411510"/>
            <a:ext cx="784887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When … your birthday?</a:t>
            </a:r>
            <a:r>
              <a:rPr lang="en-A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3508" y="339502"/>
            <a:ext cx="885698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… you usually have 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a birthday </a:t>
            </a:r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party?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903649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Where … you usually have a 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birthday party</a:t>
            </a:r>
            <a:r>
              <a:rPr lang="en-US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?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0-х годов геометрический дизайн фона в стиле ретро | Бесплатно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6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2" y="2067695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Do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3199014"/>
            <a:ext cx="1669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Does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6" y="3198917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Is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436" y="123478"/>
            <a:ext cx="91115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oper Black" panose="0208090404030B020404" pitchFamily="18" charset="0"/>
              </a:rPr>
              <a:t>   </a:t>
            </a: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</a:rPr>
              <a:t>Who … you usually invite to your birthday party?</a:t>
            </a:r>
            <a:endParaRPr lang="ru-RU" sz="4400" dirty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11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Другая 4">
      <a:dk1>
        <a:srgbClr val="5F1B5F"/>
      </a:dk1>
      <a:lt1>
        <a:srgbClr val="5F1B5F"/>
      </a:lt1>
      <a:dk2>
        <a:srgbClr val="70369A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237</TotalTime>
  <Words>234</Words>
  <Application>Microsoft Office PowerPoint</Application>
  <PresentationFormat>Экран (16:9)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Базовая</vt:lpstr>
      <vt:lpstr> Come to my family holiday!</vt:lpstr>
      <vt:lpstr>Презентация PowerPoint</vt:lpstr>
      <vt:lpstr>have a party 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2020-05-19T18:08:01Z</dcterms:created>
  <dcterms:modified xsi:type="dcterms:W3CDTF">2020-05-20T04:04:29Z</dcterms:modified>
</cp:coreProperties>
</file>