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E%D1%88%D0%BA%D0%BE%D0%BB%D1%8C%D0%BD%D1%8B%D0%B9_%D0%B2%D0%BE%D0%B7%D1%80%D0%B0%D1%81%D1%82" TargetMode="External"/><Relationship Id="rId3" Type="http://schemas.openxmlformats.org/officeDocument/2006/relationships/hyperlink" Target="http://ru.wikipedia.org/wiki/1929" TargetMode="External"/><Relationship Id="rId7" Type="http://schemas.openxmlformats.org/officeDocument/2006/relationships/hyperlink" Target="http://ru.wikipedia.org/wiki/%D0%93%D0%BE%D1%81%D1%83%D0%B4%D0%B0%D1%80%D1%81%D1%82%D0%B2%D0%B5%D0%BD%D0%BD%D0%B0%D1%8F_%D0%BF%D1%80%D0%B5%D0%BC%D0%B8%D1%8F_%D0%A0%D0%BE%D1%81%D1%81%D0%B8%D0%B9%D1%81%D0%BA%D0%BE%D0%B9_%D0%A4%D0%B5%D0%B4%D0%B5%D1%80%D0%B0%D1%86%D0%B8%D0%B8" TargetMode="External"/><Relationship Id="rId2" Type="http://schemas.openxmlformats.org/officeDocument/2006/relationships/hyperlink" Target="http://ru.wikipedia.org/wiki/3_%D0%BC%D0%B0%D1%80%D1%82%D0%B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F%D0%B5%D1%80%D0%B5%D0%B2%D0%BE%D0%B4%D1%87%D0%B8%D0%BA" TargetMode="External"/><Relationship Id="rId5" Type="http://schemas.openxmlformats.org/officeDocument/2006/relationships/hyperlink" Target="http://ru.wikipedia.org/wiki/%D0%9F%D1%80%D0%BE%D0%B7%D0%B0" TargetMode="External"/><Relationship Id="rId4" Type="http://schemas.openxmlformats.org/officeDocument/2006/relationships/hyperlink" Target="http://ru.wikipedia.org/wiki/%D0%9F%D0%BE%D1%8D%D0%B7%D0%B8%D1%8F" TargetMode="External"/><Relationship Id="rId9" Type="http://schemas.openxmlformats.org/officeDocument/2006/relationships/hyperlink" Target="http://ru.wikipedia.org/wiki/%D0%A4%D0%BE%D0%BB%D1%8C%D0%BA%D0%BB%D0%BE%D1%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11521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Токмакова</a:t>
            </a:r>
            <a:r>
              <a:rPr lang="ru-RU" dirty="0" smtClean="0"/>
              <a:t> </a:t>
            </a:r>
            <a:r>
              <a:rPr lang="ru-RU" dirty="0" smtClean="0"/>
              <a:t>Ирина Петровна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920880" cy="50405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kidslitera.ru/img/photo/Tokmakova%20I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3816424" cy="485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abykniga.ru/upload/iblock/a96/1c775229-a896-11e1-936d-88ae1ddd9576_1c77522b-a896-11e1-936d-88ae1ddd9576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226329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tat.vcene.ua/common/image/product/111/11147/1114748/phot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intelkot.ru/upload/1008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933056"/>
            <a:ext cx="2520280" cy="256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3.fastpic.ru/big/2009/1023/66/d9301502deb498bc708b0acc2d00656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73016"/>
            <a:ext cx="2333625" cy="292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otoys.ru/picturesNew/book/b_978-5-699-40266-3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04664"/>
            <a:ext cx="1952625" cy="308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lexgetti.narod.ru/imgt22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645024"/>
            <a:ext cx="2076450" cy="269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280920" cy="79208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8208912" cy="52565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Родилась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2" tooltip="3 марта"/>
              </a:rPr>
              <a:t>3 марта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3" tooltip="1929"/>
              </a:rPr>
              <a:t>1929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3" tooltip="1929"/>
              </a:rPr>
              <a:t>года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— детский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4" tooltip="Поэзия"/>
              </a:rPr>
              <a:t>поэт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и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5" tooltip="Проза"/>
              </a:rPr>
              <a:t>прозаик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6" tooltip="Переводчик"/>
              </a:rPr>
              <a:t>переводчик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детских стихов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лауреат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hlinkClick r:id="rId7" tooltip="Государственная премия Российской Федерации"/>
              </a:rPr>
              <a:t>Государственной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7" tooltip="Государственная премия Российской Федерации"/>
              </a:rPr>
              <a:t> премии России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за произведения для детей 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юношества.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Её перу принадлежат несколько образовательных повестей-сказок для детей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8" tooltip="Дошкольный возраст"/>
              </a:rPr>
              <a:t>дошкольного возраста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и классические переводы английских и шведских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9" tooltip="Фольклор"/>
              </a:rPr>
              <a:t>фольклорных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стихов. 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Токмакова Ирина Петровна </vt:lpstr>
      <vt:lpstr>Слайд 2</vt:lpstr>
      <vt:lpstr>Биография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Токмакова Ирина Петровна </dc:title>
  <cp:lastModifiedBy>Галина</cp:lastModifiedBy>
  <cp:revision>2</cp:revision>
  <dcterms:modified xsi:type="dcterms:W3CDTF">2013-03-14T21:21:50Z</dcterms:modified>
</cp:coreProperties>
</file>