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267" y="-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29.02.2012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ru.wikipedia.org/wiki/%D0%A1%D1%83%D0%B9%D0%B4%D0%B0_%28%D0%BF%D0%BE%D1%81%D1%91%D0%BB%D0%BE%D0%BA%29" TargetMode="External"/><Relationship Id="rId2" Type="http://schemas.openxmlformats.org/officeDocument/2006/relationships/hyperlink" Target="http://ru.wikipedia.org/wiki/1758_%D0%B3%D0%BE%D0%B4" TargetMode="External"/><Relationship Id="rId1" Type="http://schemas.openxmlformats.org/officeDocument/2006/relationships/slideLayout" Target="../slideLayouts/slideLayout1.xml"/><Relationship Id="rId5" Type="http://schemas.openxmlformats.org/officeDocument/2006/relationships/hyperlink" Target="http://ru.wikipedia.org/wiki/%D0%98%D0%BD%D0%B3%D0%B5%D1%80%D0%BC%D0%B0%D0%BD%D0%BB%D0%B0%D0%BD%D0%B4%D1%81%D0%BA%D0%B8%D0%B5_%D1%84%D0%B8%D0%BD%D0%BD%D1%8B" TargetMode="External"/><Relationship Id="rId4" Type="http://schemas.openxmlformats.org/officeDocument/2006/relationships/hyperlink" Target="http://ru.wikipedia.org/wiki/%D0%98%D0%B6%D0%BE%D1%80%D0%B0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ru.wikipedia.org/wiki/1795_%D0%B3%D0%BE%D0%B4" TargetMode="External"/><Relationship Id="rId2" Type="http://schemas.openxmlformats.org/officeDocument/2006/relationships/hyperlink" Target="http://ru.wikipedia.org/wiki/1792_%D0%B3%D0%BE%D0%B4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ru.wikipedia.org/wiki/1797_%D0%B3%D0%BE%D0%B4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332657"/>
            <a:ext cx="7772400" cy="1080119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ru-RU" b="1" dirty="0" smtClean="0"/>
              <a:t>Яковлева</a:t>
            </a:r>
            <a:r>
              <a:rPr lang="ru-RU" b="1" dirty="0" smtClean="0"/>
              <a:t>, Арина Родионовна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1844824"/>
            <a:ext cx="8280920" cy="4248472"/>
          </a:xfr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85000" lnSpcReduction="10000"/>
          </a:bodyPr>
          <a:lstStyle/>
          <a:p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Родилась 10 (21) апреля 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  <a:hlinkClick r:id="rId2" tooltip="1758 год"/>
              </a:rPr>
              <a:t>1758 года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 в деревне </a:t>
            </a:r>
            <a:r>
              <a:rPr lang="ru-RU" dirty="0" err="1" smtClean="0">
                <a:solidFill>
                  <a:schemeClr val="bg2">
                    <a:lumMod val="25000"/>
                  </a:schemeClr>
                </a:solidFill>
                <a:hlinkClick r:id="rId3" tooltip="Суйда (посёлок)"/>
              </a:rPr>
              <a:t>Суйда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, а точнее — в полуверсте от </a:t>
            </a:r>
            <a:r>
              <a:rPr lang="ru-RU" dirty="0" err="1" smtClean="0">
                <a:solidFill>
                  <a:schemeClr val="bg2">
                    <a:lumMod val="25000"/>
                  </a:schemeClr>
                </a:solidFill>
              </a:rPr>
              <a:t>Суйды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, в деревне </a:t>
            </a:r>
            <a:r>
              <a:rPr lang="ru-RU" dirty="0" err="1" smtClean="0">
                <a:solidFill>
                  <a:schemeClr val="bg2">
                    <a:lumMod val="25000"/>
                  </a:schemeClr>
                </a:solidFill>
              </a:rPr>
              <a:t>Лампово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 </a:t>
            </a:r>
            <a:r>
              <a:rPr lang="ru-RU" dirty="0" err="1" smtClean="0">
                <a:solidFill>
                  <a:schemeClr val="bg2">
                    <a:lumMod val="25000"/>
                  </a:schemeClr>
                </a:solidFill>
              </a:rPr>
              <a:t>Копорского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 уезда Петербургской губернии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.</a:t>
            </a:r>
          </a:p>
          <a:p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 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Мать её, Лукерья Кириллова, и отец, Родион Яковлев (1728—-1768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),были 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крепостными, имели семерых детей. 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Арина 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было её домашнее имя, а подлинное — Ирина или </a:t>
            </a:r>
            <a:r>
              <a:rPr lang="ru-RU" dirty="0" err="1" smtClean="0">
                <a:solidFill>
                  <a:schemeClr val="bg2">
                    <a:lumMod val="25000"/>
                  </a:schemeClr>
                </a:solidFill>
              </a:rPr>
              <a:t>Иринья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. </a:t>
            </a:r>
            <a:endParaRPr lang="ru-RU" dirty="0" smtClean="0">
              <a:solidFill>
                <a:schemeClr val="bg2">
                  <a:lumMod val="25000"/>
                </a:schemeClr>
              </a:solidFill>
            </a:endParaRPr>
          </a:p>
          <a:p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Некоторые 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авторы высказывают предположение, что Арина Родионовна была «</a:t>
            </a:r>
            <a:r>
              <a:rPr lang="ru-RU" dirty="0" err="1" smtClean="0">
                <a:solidFill>
                  <a:schemeClr val="bg2">
                    <a:lumMod val="25000"/>
                  </a:schemeClr>
                </a:solidFill>
              </a:rPr>
              <a:t>чухонкой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» — </a:t>
            </a:r>
            <a:r>
              <a:rPr lang="ru-RU" dirty="0" err="1" smtClean="0">
                <a:solidFill>
                  <a:schemeClr val="bg2">
                    <a:lumMod val="25000"/>
                  </a:schemeClr>
                </a:solidFill>
                <a:hlinkClick r:id="rId4" tooltip="Ижора"/>
              </a:rPr>
              <a:t>ижоркой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 или </a:t>
            </a:r>
            <a:r>
              <a:rPr lang="ru-RU" dirty="0" err="1" smtClean="0">
                <a:solidFill>
                  <a:schemeClr val="bg2">
                    <a:lumMod val="25000"/>
                  </a:schemeClr>
                </a:solidFill>
                <a:hlinkClick r:id="rId5" tooltip="Ингерманландские финны"/>
              </a:rPr>
              <a:t>ингерманландской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  <a:hlinkClick r:id="rId5" tooltip="Ингерманландские финны"/>
              </a:rPr>
              <a:t> финкой</a:t>
            </a:r>
            <a:r>
              <a:rPr lang="ru-RU" dirty="0" smtClean="0">
                <a:solidFill>
                  <a:schemeClr val="bg2">
                    <a:lumMod val="25000"/>
                  </a:schemeClr>
                </a:solidFill>
              </a:rPr>
              <a:t>.</a:t>
            </a:r>
            <a:endParaRPr lang="ru-RU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8640"/>
            <a:ext cx="8229600" cy="5937523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endParaRPr lang="ru-RU" dirty="0" smtClean="0"/>
          </a:p>
          <a:p>
            <a:r>
              <a:rPr lang="ru-RU" dirty="0" smtClean="0"/>
              <a:t>В </a:t>
            </a:r>
            <a:r>
              <a:rPr lang="ru-RU" dirty="0" smtClean="0">
                <a:hlinkClick r:id="rId2" tooltip="1792 год"/>
              </a:rPr>
              <a:t>1792 году</a:t>
            </a:r>
            <a:r>
              <a:rPr lang="ru-RU" dirty="0" smtClean="0"/>
              <a:t> она была взята бабкой Пушкина Марией Алексеевной Ганнибал в качестве няни для племянника Алексея, сына брата Михаила. </a:t>
            </a:r>
            <a:endParaRPr lang="ru-RU" dirty="0" smtClean="0"/>
          </a:p>
          <a:p>
            <a:r>
              <a:rPr lang="ru-RU" dirty="0" smtClean="0"/>
              <a:t>В </a:t>
            </a:r>
            <a:r>
              <a:rPr lang="ru-RU" dirty="0" smtClean="0">
                <a:hlinkClick r:id="rId3" tooltip="1795 год"/>
              </a:rPr>
              <a:t>1795 году</a:t>
            </a:r>
            <a:r>
              <a:rPr lang="ru-RU" dirty="0" smtClean="0"/>
              <a:t> Мария Алексеевна подарила Арине Родионовне за безупречную службу отдельную избу в </a:t>
            </a:r>
            <a:r>
              <a:rPr lang="ru-RU" dirty="0" err="1" smtClean="0"/>
              <a:t>Кобрино</a:t>
            </a:r>
            <a:r>
              <a:rPr lang="ru-RU" dirty="0" smtClean="0"/>
              <a:t>.</a:t>
            </a:r>
          </a:p>
          <a:p>
            <a:r>
              <a:rPr lang="ru-RU" dirty="0" smtClean="0"/>
              <a:t> </a:t>
            </a:r>
            <a:r>
              <a:rPr lang="ru-RU" dirty="0" smtClean="0">
                <a:hlinkClick r:id="rId4" tooltip="1797 год"/>
              </a:rPr>
              <a:t>1797 </a:t>
            </a:r>
            <a:r>
              <a:rPr lang="ru-RU" dirty="0" smtClean="0">
                <a:hlinkClick r:id="rId4" tooltip="1797 год"/>
              </a:rPr>
              <a:t>году</a:t>
            </a:r>
            <a:r>
              <a:rPr lang="ru-RU" dirty="0" smtClean="0"/>
              <a:t> Арина Родионовна была взята в семью Пушкиных, где служила </a:t>
            </a:r>
            <a:r>
              <a:rPr lang="ru-RU" dirty="0" smtClean="0"/>
              <a:t>няней.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274638"/>
            <a:ext cx="3384376" cy="6250706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ru-RU" b="1" dirty="0" smtClean="0"/>
              <a:t>НЯНЯ</a:t>
            </a:r>
            <a:r>
              <a:rPr lang="ru-RU" dirty="0" smtClean="0"/>
              <a:t> </a:t>
            </a:r>
            <a:r>
              <a:rPr lang="ru-RU" b="1" dirty="0" smtClean="0"/>
              <a:t>Арина</a:t>
            </a:r>
            <a:r>
              <a:rPr lang="ru-RU" dirty="0" smtClean="0"/>
              <a:t> </a:t>
            </a:r>
            <a:r>
              <a:rPr lang="ru-RU" b="1" dirty="0" smtClean="0"/>
              <a:t>Родионовна</a:t>
            </a:r>
            <a:r>
              <a:rPr lang="ru-RU" dirty="0" smtClean="0"/>
              <a:t>, крепостная крестьянка, отпущенная на волю..</a:t>
            </a:r>
            <a:endParaRPr lang="ru-RU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491880" y="260648"/>
            <a:ext cx="5400600" cy="62646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ru-RU" dirty="0" smtClean="0"/>
              <a:t>А.С.Пушкин и Арина Родионовна</a:t>
            </a:r>
            <a:endParaRPr lang="ru-RU" dirty="0"/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55576" y="1628800"/>
            <a:ext cx="7776864" cy="46805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8640"/>
            <a:ext cx="8229600" cy="5937523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endParaRPr lang="ru-RU" dirty="0" smtClean="0"/>
          </a:p>
          <a:p>
            <a:r>
              <a:rPr lang="ru-RU" dirty="0" smtClean="0"/>
              <a:t>Если </a:t>
            </a:r>
            <a:r>
              <a:rPr lang="ru-RU" dirty="0" smtClean="0"/>
              <a:t>грядущее поколение будет чтить мое имя, </a:t>
            </a:r>
            <a:br>
              <a:rPr lang="ru-RU" dirty="0" smtClean="0"/>
            </a:br>
            <a:r>
              <a:rPr lang="ru-RU" dirty="0" smtClean="0"/>
              <a:t>должна быть не забыта и эта бедная старушка.</a:t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>                                                              </a:t>
            </a:r>
            <a:r>
              <a:rPr lang="ru-RU" i="1" dirty="0" smtClean="0"/>
              <a:t>А.Пушкин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>Ах, умолчу ль о мамушке моей…</a:t>
            </a:r>
          </a:p>
          <a:p>
            <a:r>
              <a:rPr lang="ru-RU" i="1" dirty="0" smtClean="0"/>
              <a:t>                                                            А.Пушкин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endParaRPr lang="ru-RU" dirty="0" smtClean="0"/>
          </a:p>
          <a:p>
            <a:r>
              <a:rPr lang="ru-RU" dirty="0" smtClean="0"/>
              <a:t>Ах</a:t>
            </a:r>
            <a:r>
              <a:rPr lang="ru-RU" dirty="0" smtClean="0"/>
              <a:t>, умолчу ль о мамушке моей,</a:t>
            </a:r>
            <a:br>
              <a:rPr lang="ru-RU" dirty="0" smtClean="0"/>
            </a:br>
            <a:r>
              <a:rPr lang="ru-RU" dirty="0" smtClean="0"/>
              <a:t>О прелести таинственных ночей,</a:t>
            </a:r>
            <a:br>
              <a:rPr lang="ru-RU" dirty="0" smtClean="0"/>
            </a:br>
            <a:r>
              <a:rPr lang="ru-RU" dirty="0" smtClean="0"/>
              <a:t>Когда в чепце, в старинном одеянье</a:t>
            </a:r>
            <a:br>
              <a:rPr lang="ru-RU" dirty="0" smtClean="0"/>
            </a:br>
            <a:r>
              <a:rPr lang="ru-RU" dirty="0" smtClean="0"/>
              <a:t>Она, духов молитвой уклоняя,</a:t>
            </a:r>
            <a:br>
              <a:rPr lang="ru-RU" dirty="0" smtClean="0"/>
            </a:br>
            <a:r>
              <a:rPr lang="ru-RU" dirty="0" smtClean="0"/>
              <a:t>С усердием перекрестит меня</a:t>
            </a:r>
            <a:br>
              <a:rPr lang="ru-RU" dirty="0" smtClean="0"/>
            </a:br>
            <a:r>
              <a:rPr lang="ru-RU" dirty="0" smtClean="0"/>
              <a:t>И шепотом рассказывать мне станет</a:t>
            </a:r>
            <a:br>
              <a:rPr lang="ru-RU" dirty="0" smtClean="0"/>
            </a:br>
            <a:r>
              <a:rPr lang="ru-RU" dirty="0" smtClean="0"/>
              <a:t>О мертвецах, о подвигах </a:t>
            </a:r>
            <a:r>
              <a:rPr lang="ru-RU" dirty="0" err="1" smtClean="0"/>
              <a:t>Бовы</a:t>
            </a:r>
            <a:r>
              <a:rPr lang="ru-RU" dirty="0" smtClean="0"/>
              <a:t>…</a:t>
            </a:r>
            <a:br>
              <a:rPr lang="ru-RU" dirty="0" smtClean="0"/>
            </a:br>
            <a:r>
              <a:rPr lang="ru-RU" dirty="0" smtClean="0"/>
              <a:t>От ужаса не шелохнусь бывало,</a:t>
            </a:r>
            <a:br>
              <a:rPr lang="ru-RU" dirty="0" smtClean="0"/>
            </a:br>
            <a:r>
              <a:rPr lang="ru-RU" dirty="0" smtClean="0"/>
              <a:t>Едва дыша, прижмусь под одеяло,</a:t>
            </a:r>
            <a:br>
              <a:rPr lang="ru-RU" dirty="0" smtClean="0"/>
            </a:br>
            <a:r>
              <a:rPr lang="ru-RU" dirty="0" smtClean="0"/>
              <a:t>Не чувствуя ни ног, ни головы…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274638"/>
            <a:ext cx="8291264" cy="1143000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ru-RU" dirty="0" smtClean="0"/>
              <a:t>А.С.Пушкин, его друг </a:t>
            </a:r>
            <a:r>
              <a:rPr lang="ru-RU" dirty="0" err="1" smtClean="0"/>
              <a:t>Пущин</a:t>
            </a:r>
            <a:r>
              <a:rPr lang="ru-RU" dirty="0" smtClean="0"/>
              <a:t> няня Арина Родионовна</a:t>
            </a:r>
            <a:endParaRPr lang="ru-RU" dirty="0"/>
          </a:p>
        </p:txBody>
      </p:sp>
      <p:pic>
        <p:nvPicPr>
          <p:cNvPr id="3074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95536" y="1412776"/>
            <a:ext cx="8352928" cy="51125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ru-RU" dirty="0" smtClean="0"/>
              <a:t>Домик Арины Родионовны</a:t>
            </a:r>
            <a:endParaRPr lang="ru-RU" dirty="0"/>
          </a:p>
        </p:txBody>
      </p:sp>
      <p:pic>
        <p:nvPicPr>
          <p:cNvPr id="4098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95536" y="1196752"/>
            <a:ext cx="8352928" cy="532859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113</Words>
  <Application>Microsoft Office PowerPoint</Application>
  <PresentationFormat>Экран (4:3)</PresentationFormat>
  <Paragraphs>17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Яковлева, Арина Родионовна </vt:lpstr>
      <vt:lpstr>Слайд 2</vt:lpstr>
      <vt:lpstr>НЯНЯ Арина Родионовна, крепостная крестьянка, отпущенная на волю..</vt:lpstr>
      <vt:lpstr>А.С.Пушкин и Арина Родионовна</vt:lpstr>
      <vt:lpstr>Слайд 5</vt:lpstr>
      <vt:lpstr>Слайд 6</vt:lpstr>
      <vt:lpstr>А.С.Пушкин, его друг Пущин няня Арина Родионовна</vt:lpstr>
      <vt:lpstr>Домик Арины Родионовны</vt:lpstr>
      <vt:lpstr>Слайд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Яковлева, Арина Родионовна </dc:title>
  <dc:creator>МаПа</dc:creator>
  <cp:lastModifiedBy>МаПа</cp:lastModifiedBy>
  <cp:revision>11</cp:revision>
  <dcterms:created xsi:type="dcterms:W3CDTF">2012-02-29T20:29:08Z</dcterms:created>
  <dcterms:modified xsi:type="dcterms:W3CDTF">2012-02-29T21:03:36Z</dcterms:modified>
</cp:coreProperties>
</file>

<file path=docProps/thumbnail.jpeg>
</file>