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8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4" r:id="rId10"/>
    <p:sldId id="266" r:id="rId11"/>
    <p:sldId id="267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530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D6E64D5-D08F-4716-9D61-BB64E5D5E025}" type="datetimeFigureOut">
              <a:rPr lang="ru-RU" smtClean="0"/>
              <a:t>12.09.2018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44A6321-36D7-41AE-BC58-52113D56D174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D6E64D5-D08F-4716-9D61-BB64E5D5E025}" type="datetimeFigureOut">
              <a:rPr lang="ru-RU" smtClean="0"/>
              <a:t>12.09.2018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44A6321-36D7-41AE-BC58-52113D56D17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D6E64D5-D08F-4716-9D61-BB64E5D5E025}" type="datetimeFigureOut">
              <a:rPr lang="ru-RU" smtClean="0"/>
              <a:t>12.09.2018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44A6321-36D7-41AE-BC58-52113D56D17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D6E64D5-D08F-4716-9D61-BB64E5D5E025}" type="datetimeFigureOut">
              <a:rPr lang="ru-RU" smtClean="0"/>
              <a:t>12.09.2018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44A6321-36D7-41AE-BC58-52113D56D17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D6E64D5-D08F-4716-9D61-BB64E5D5E025}" type="datetimeFigureOut">
              <a:rPr lang="ru-RU" smtClean="0"/>
              <a:t>12.09.2018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44A6321-36D7-41AE-BC58-52113D56D174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D6E64D5-D08F-4716-9D61-BB64E5D5E025}" type="datetimeFigureOut">
              <a:rPr lang="ru-RU" smtClean="0"/>
              <a:t>12.09.2018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44A6321-36D7-41AE-BC58-52113D56D17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D6E64D5-D08F-4716-9D61-BB64E5D5E025}" type="datetimeFigureOut">
              <a:rPr lang="ru-RU" smtClean="0"/>
              <a:t>12.09.2018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44A6321-36D7-41AE-BC58-52113D56D17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D6E64D5-D08F-4716-9D61-BB64E5D5E025}" type="datetimeFigureOut">
              <a:rPr lang="ru-RU" smtClean="0"/>
              <a:t>12.09.2018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44A6321-36D7-41AE-BC58-52113D56D17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D6E64D5-D08F-4716-9D61-BB64E5D5E025}" type="datetimeFigureOut">
              <a:rPr lang="ru-RU" smtClean="0"/>
              <a:t>12.09.2018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44A6321-36D7-41AE-BC58-52113D56D174}" type="slidenum">
              <a:rPr lang="ru-RU" smtClean="0"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D6E64D5-D08F-4716-9D61-BB64E5D5E025}" type="datetimeFigureOut">
              <a:rPr lang="ru-RU" smtClean="0"/>
              <a:t>12.09.2018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44A6321-36D7-41AE-BC58-52113D56D17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D6E64D5-D08F-4716-9D61-BB64E5D5E025}" type="datetimeFigureOut">
              <a:rPr lang="ru-RU" smtClean="0"/>
              <a:t>12.09.2018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44A6321-36D7-41AE-BC58-52113D56D174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3D6E64D5-D08F-4716-9D61-BB64E5D5E025}" type="datetimeFigureOut">
              <a:rPr lang="ru-RU" smtClean="0"/>
              <a:t>12.09.2018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544A6321-36D7-41AE-BC58-52113D56D174}" type="slidenum">
              <a:rPr lang="ru-RU" smtClean="0"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hyperlink" Target="https://learningapps.org/watch?v=p1o2h3h4t18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Relationship Id="rId5" Type="http://schemas.openxmlformats.org/officeDocument/2006/relationships/image" Target="../media/image23.jpeg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7082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332656"/>
            <a:ext cx="8568952" cy="619268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145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332656"/>
            <a:ext cx="8142238" cy="6192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5724128" y="3789040"/>
            <a:ext cx="288032" cy="288032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4932040" y="3933056"/>
            <a:ext cx="360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1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501543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83408" y="0"/>
            <a:ext cx="5760721" cy="685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271750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4-prazdnik.ru/image/cache/catalog/data/prazdnik/0800552-800x8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88640"/>
            <a:ext cx="6323856" cy="6323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6826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s://img-fotki.yandex.ru/get/5813/47407354.2cf/0_986cc_b2256903_S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1099212"/>
            <a:ext cx="1104900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s://img-fotki.yandex.ru/get/5813/47407354.2cf/0_986cc_b2256903_S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9667" y="620167"/>
            <a:ext cx="1104900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s://img-fotki.yandex.ru/get/5813/47407354.2cf/0_986cc_b2256903_S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2371" y="2636912"/>
            <a:ext cx="1104900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https://img-fotki.yandex.ru/get/5813/47407354.2cf/0_986cc_b2256903_S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4767" y="4877642"/>
            <a:ext cx="1104900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 descr="https://img-fotki.yandex.ru/get/5813/47407354.2cf/0_986cc_b2256903_S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2083" y="2480354"/>
            <a:ext cx="1104900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https://www.metod-kopilka.ru/images/doc/67/68639/hello_html_23c23152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8125" y="4300238"/>
            <a:ext cx="1855591" cy="20061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4" name="Picture 16" descr="https://www.metod-kopilka.ru/images/doc/67/68639/hello_html_23c23152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8426" y="2636912"/>
            <a:ext cx="1343844" cy="14528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6" name="Picture 18" descr="https://www.metod-kopilka.ru/images/doc/67/68639/hello_html_23c23152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34563" y="404664"/>
            <a:ext cx="1919908" cy="20756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8" name="Picture 20" descr="https://www.metod-kopilka.ru/images/doc/67/68639/hello_html_23c23152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44624"/>
            <a:ext cx="1717625" cy="18569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0" name="Picture 22" descr="https://www.metod-kopilka.ru/images/doc/67/68639/hello_html_23c23152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4508449"/>
            <a:ext cx="1470420" cy="15897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2" name="Picture 24" descr="https://www.metod-kopilka.ru/images/doc/67/68639/hello_html_23c23152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2843472"/>
            <a:ext cx="1539247" cy="16641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82477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8" name="Picture 6" descr="http://www.playcast.ru/uploads/2016/10/05/2010464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2695365"/>
            <a:ext cx="919825" cy="931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http://www.playcast.ru/uploads/2016/10/05/2010464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6639" y="2720851"/>
            <a:ext cx="919825" cy="931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6" descr="http://www.playcast.ru/uploads/2016/10/05/20104642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2736741"/>
            <a:ext cx="916548" cy="9277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pngimg.com/uploads/apple/apple_PNG12507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2501582"/>
            <a:ext cx="951685" cy="11198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8" descr="http://pngimg.com/uploads/apple/apple_PNG12507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2553100"/>
            <a:ext cx="989082" cy="11638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 descr="https://www.soukonwheels.net/wp-content/uploads/2016/03/golden-apple-france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5634" y="2666104"/>
            <a:ext cx="989968" cy="989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0" descr="https://www.soukonwheels.net/wp-content/uploads/2016/03/golden-apple-france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6272" y="2675094"/>
            <a:ext cx="989362" cy="9893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1063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-1"/>
            <a:ext cx="4824536" cy="6817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116861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s://s1.1zoom.ru/big0/479/Autumn_Closeup_Foliage_43943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-335"/>
            <a:ext cx="8170522" cy="68252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6051" y="2169699"/>
            <a:ext cx="3765549" cy="4697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1067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8218"/>
            <a:ext cx="4896544" cy="68143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792994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s://mpitoys.ru/upload/iblock/022/0227c81c2f8bfbd99ccb27b0a1ce9ea2.jp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1268760"/>
            <a:ext cx="4979941" cy="402379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361248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ChangeArrowheads="1"/>
          </p:cNvSpPr>
          <p:nvPr/>
        </p:nvSpPr>
        <p:spPr bwMode="auto">
          <a:xfrm>
            <a:off x="685800" y="1143000"/>
            <a:ext cx="4724400" cy="4724400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8435" name="Line 4"/>
          <p:cNvSpPr>
            <a:spLocks noChangeShapeType="1"/>
          </p:cNvSpPr>
          <p:nvPr/>
        </p:nvSpPr>
        <p:spPr bwMode="auto">
          <a:xfrm flipV="1">
            <a:off x="2971800" y="1143000"/>
            <a:ext cx="2438400" cy="213360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8436" name="Line 5"/>
          <p:cNvSpPr>
            <a:spLocks noChangeShapeType="1"/>
          </p:cNvSpPr>
          <p:nvPr/>
        </p:nvSpPr>
        <p:spPr bwMode="auto">
          <a:xfrm flipH="1">
            <a:off x="2895600" y="1143000"/>
            <a:ext cx="2514600" cy="472440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8437" name="Oval 7"/>
          <p:cNvSpPr>
            <a:spLocks noChangeArrowheads="1"/>
          </p:cNvSpPr>
          <p:nvPr/>
        </p:nvSpPr>
        <p:spPr bwMode="auto">
          <a:xfrm>
            <a:off x="2895600" y="3200400"/>
            <a:ext cx="152400" cy="152400"/>
          </a:xfrm>
          <a:prstGeom prst="ellipse">
            <a:avLst/>
          </a:prstGeom>
          <a:solidFill>
            <a:srgbClr val="F3151A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8438" name="Oval 8"/>
          <p:cNvSpPr>
            <a:spLocks noChangeArrowheads="1"/>
          </p:cNvSpPr>
          <p:nvPr/>
        </p:nvSpPr>
        <p:spPr bwMode="auto">
          <a:xfrm>
            <a:off x="2819400" y="5715000"/>
            <a:ext cx="152400" cy="152400"/>
          </a:xfrm>
          <a:prstGeom prst="ellipse">
            <a:avLst/>
          </a:prstGeom>
          <a:solidFill>
            <a:srgbClr val="F3151A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8439" name="Oval 9"/>
          <p:cNvSpPr>
            <a:spLocks noChangeArrowheads="1"/>
          </p:cNvSpPr>
          <p:nvPr/>
        </p:nvSpPr>
        <p:spPr bwMode="auto">
          <a:xfrm>
            <a:off x="5334000" y="1066800"/>
            <a:ext cx="152400" cy="152400"/>
          </a:xfrm>
          <a:prstGeom prst="ellipse">
            <a:avLst/>
          </a:prstGeom>
          <a:solidFill>
            <a:srgbClr val="F3151A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5130" name="Picture 10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7451466">
            <a:off x="2187575" y="2003425"/>
            <a:ext cx="387350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Прямоугольник 11"/>
          <p:cNvSpPr/>
          <p:nvPr/>
        </p:nvSpPr>
        <p:spPr>
          <a:xfrm>
            <a:off x="5782733" y="116632"/>
            <a:ext cx="3352800" cy="286226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ru-RU" b="1" dirty="0">
                <a:solidFill>
                  <a:srgbClr val="7030A0"/>
                </a:solidFill>
              </a:rPr>
              <a:t>Это - цифра единица.</a:t>
            </a:r>
            <a:br>
              <a:rPr lang="ru-RU" b="1" dirty="0">
                <a:solidFill>
                  <a:srgbClr val="7030A0"/>
                </a:solidFill>
              </a:rPr>
            </a:br>
            <a:r>
              <a:rPr lang="ru-RU" b="1" dirty="0">
                <a:solidFill>
                  <a:srgbClr val="7030A0"/>
                </a:solidFill>
              </a:rPr>
              <a:t>Первой быть она стремится!</a:t>
            </a:r>
            <a:br>
              <a:rPr lang="ru-RU" b="1" dirty="0">
                <a:solidFill>
                  <a:srgbClr val="7030A0"/>
                </a:solidFill>
              </a:rPr>
            </a:br>
            <a:r>
              <a:rPr lang="ru-RU" b="1" dirty="0">
                <a:solidFill>
                  <a:srgbClr val="7030A0"/>
                </a:solidFill>
              </a:rPr>
              <a:t>Всех прямее и ровней,</a:t>
            </a:r>
            <a:br>
              <a:rPr lang="ru-RU" b="1" dirty="0">
                <a:solidFill>
                  <a:srgbClr val="7030A0"/>
                </a:solidFill>
              </a:rPr>
            </a:br>
            <a:r>
              <a:rPr lang="ru-RU" b="1" dirty="0">
                <a:solidFill>
                  <a:srgbClr val="7030A0"/>
                </a:solidFill>
              </a:rPr>
              <a:t>Остальные все - за ней!</a:t>
            </a:r>
            <a:br>
              <a:rPr lang="ru-RU" b="1" dirty="0">
                <a:solidFill>
                  <a:srgbClr val="7030A0"/>
                </a:solidFill>
              </a:rPr>
            </a:br>
            <a:r>
              <a:rPr lang="ru-RU" b="1" dirty="0">
                <a:solidFill>
                  <a:srgbClr val="7030A0"/>
                </a:solidFill>
              </a:rPr>
              <a:t/>
            </a:r>
            <a:br>
              <a:rPr lang="ru-RU" b="1" dirty="0">
                <a:solidFill>
                  <a:srgbClr val="7030A0"/>
                </a:solidFill>
              </a:rPr>
            </a:br>
            <a:r>
              <a:rPr lang="ru-RU" b="1" dirty="0">
                <a:solidFill>
                  <a:srgbClr val="7030A0"/>
                </a:solidFill>
              </a:rPr>
              <a:t>В правый верхний уголок</a:t>
            </a:r>
            <a:br>
              <a:rPr lang="ru-RU" b="1" dirty="0">
                <a:solidFill>
                  <a:srgbClr val="7030A0"/>
                </a:solidFill>
              </a:rPr>
            </a:br>
            <a:r>
              <a:rPr lang="ru-RU" b="1" dirty="0">
                <a:solidFill>
                  <a:srgbClr val="7030A0"/>
                </a:solidFill>
              </a:rPr>
              <a:t>Карандаш веди, дружок,</a:t>
            </a:r>
            <a:br>
              <a:rPr lang="ru-RU" b="1" dirty="0">
                <a:solidFill>
                  <a:srgbClr val="7030A0"/>
                </a:solidFill>
              </a:rPr>
            </a:br>
            <a:r>
              <a:rPr lang="ru-RU" b="1" dirty="0">
                <a:solidFill>
                  <a:srgbClr val="7030A0"/>
                </a:solidFill>
              </a:rPr>
              <a:t>А затем - левее, вниз:</a:t>
            </a:r>
            <a:br>
              <a:rPr lang="ru-RU" b="1" dirty="0">
                <a:solidFill>
                  <a:srgbClr val="7030A0"/>
                </a:solidFill>
              </a:rPr>
            </a:br>
            <a:r>
              <a:rPr lang="ru-RU" b="1" dirty="0">
                <a:solidFill>
                  <a:srgbClr val="7030A0"/>
                </a:solidFill>
              </a:rPr>
              <a:t>Вот - одна из единиц!</a:t>
            </a:r>
          </a:p>
        </p:txBody>
      </p:sp>
      <p:pic>
        <p:nvPicPr>
          <p:cNvPr id="2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9855DF61.wav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9600" y="304800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4" name="Picture 2" descr="http://raskraskindom.ru/images/deti/malchik/raskraski-malchik-34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8487" y="3352800"/>
            <a:ext cx="2210552" cy="29474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3741469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00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2000"/>
                            </p:stCondLst>
                            <p:childTnLst>
                              <p:par>
                                <p:cTn id="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75578E-6 L 0.26458 -0.31683 " pathEditMode="relative" rAng="0" ptsTypes="AA">
                                      <p:cBhvr>
                                        <p:cTn id="9" dur="50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200" y="-15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27000"/>
                            </p:stCondLst>
                            <p:childTnLst>
                              <p:par>
                                <p:cTn id="11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6458 -0.31683 L -0.01042 0.38252 " pathEditMode="relative" rAng="0" ptsTypes="AA">
                                      <p:cBhvr>
                                        <p:cTn id="12" dur="50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800" y="35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>
    <a:spDef>
      <a:spPr/>
      <a:bodyPr wrap="none">
        <a:spAutoFit/>
      </a:bodyPr>
      <a:lstStyle>
        <a:defPPr>
          <a:defRPr dirty="0" smtClean="0"/>
        </a:defPPr>
      </a:lstStyle>
    </a:sp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57</TotalTime>
  <Words>6</Words>
  <Application>Microsoft Office PowerPoint</Application>
  <PresentationFormat>Экран (4:3)</PresentationFormat>
  <Paragraphs>2</Paragraphs>
  <Slides>11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Солнцестояние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Дмитрий Майоров</dc:creator>
  <cp:lastModifiedBy>Татьяна</cp:lastModifiedBy>
  <cp:revision>6</cp:revision>
  <dcterms:created xsi:type="dcterms:W3CDTF">2018-09-12T16:18:08Z</dcterms:created>
  <dcterms:modified xsi:type="dcterms:W3CDTF">2018-09-12T17:19:28Z</dcterms:modified>
</cp:coreProperties>
</file>