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4" r:id="rId3"/>
    <p:sldId id="261" r:id="rId4"/>
    <p:sldId id="275" r:id="rId5"/>
    <p:sldId id="281" r:id="rId6"/>
    <p:sldId id="282" r:id="rId7"/>
    <p:sldId id="283" r:id="rId8"/>
    <p:sldId id="284" r:id="rId9"/>
    <p:sldId id="278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630" autoAdjust="0"/>
  </p:normalViewPr>
  <p:slideViewPr>
    <p:cSldViewPr>
      <p:cViewPr>
        <p:scale>
          <a:sx n="100" d="100"/>
          <a:sy n="100" d="100"/>
        </p:scale>
        <p:origin x="-194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63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03419-6086-4808-B355-493D9746E696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7DB61-C96C-4802-AD3D-CA93CCC478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728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D30CC4-A33A-43DE-9341-CA068C665E56}" type="slidenum">
              <a:rPr lang="ru-RU" altLang="ru-RU" smtClean="0"/>
              <a:pPr eaLnBrk="1" hangingPunct="1"/>
              <a:t>6</a:t>
            </a:fld>
            <a:endParaRPr lang="ru-RU" altLang="ru-RU" smtClean="0"/>
          </a:p>
        </p:txBody>
      </p:sp>
      <p:sp>
        <p:nvSpPr>
          <p:cNvPr id="13315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Каждый шаг алгоритма написания буквы  запускается кликом мыши.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Автор работы: Марабаева Л.А., учитель начальных классов ГОУ СОШ №1207 г. Москва</a:t>
            </a:r>
          </a:p>
          <a:p>
            <a:pPr eaLnBrk="1" hangingPunct="1">
              <a:spcBef>
                <a:spcPct val="0"/>
              </a:spcBef>
            </a:pPr>
            <a:endParaRPr lang="ru-RU" altLang="ru-RU" smtClean="0"/>
          </a:p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3174-0060-4348-8A87-F8D88789D92B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E7BF-9153-4D91-8499-DA5072B87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3174-0060-4348-8A87-F8D88789D92B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E7BF-9153-4D91-8499-DA5072B87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3174-0060-4348-8A87-F8D88789D92B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E7BF-9153-4D91-8499-DA5072B87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3174-0060-4348-8A87-F8D88789D92B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E7BF-9153-4D91-8499-DA5072B87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3174-0060-4348-8A87-F8D88789D92B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E7BF-9153-4D91-8499-DA5072B87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3174-0060-4348-8A87-F8D88789D92B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E7BF-9153-4D91-8499-DA5072B87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3174-0060-4348-8A87-F8D88789D92B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E7BF-9153-4D91-8499-DA5072B87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3174-0060-4348-8A87-F8D88789D92B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E7BF-9153-4D91-8499-DA5072B87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3174-0060-4348-8A87-F8D88789D92B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E7BF-9153-4D91-8499-DA5072B87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3174-0060-4348-8A87-F8D88789D92B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E7BF-9153-4D91-8499-DA5072B87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3174-0060-4348-8A87-F8D88789D92B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8E7BF-9153-4D91-8499-DA5072B87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B3174-0060-4348-8A87-F8D88789D92B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8E7BF-9153-4D91-8499-DA5072B87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764704"/>
            <a:ext cx="8712968" cy="316835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Презентация </a:t>
            </a:r>
            <a:br>
              <a:rPr lang="ru-RU" sz="4000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к уроку в 1 классе</a:t>
            </a:r>
            <a:br>
              <a:rPr lang="ru-RU" sz="4000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«Письмо строчной буквы </a:t>
            </a:r>
            <a:r>
              <a:rPr lang="ru-RU" sz="4000" b="1" i="1" dirty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и</a:t>
            </a:r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»</a:t>
            </a:r>
            <a:endParaRPr lang="ru-RU" sz="4000" dirty="0">
              <a:solidFill>
                <a:srgbClr val="7030A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944816" cy="2088232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Выполнила: 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учитель начальных классов 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ГБПОУ «1-й МОК»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г. </a:t>
            </a:r>
            <a:r>
              <a:rPr lang="ru-RU" sz="2800" dirty="0" smtClean="0">
                <a:solidFill>
                  <a:schemeClr val="tx1"/>
                </a:solidFill>
              </a:rPr>
              <a:t>Москва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Майорова Татьяна Анатольевна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2736304"/>
          </a:xfrm>
        </p:spPr>
        <p:txBody>
          <a:bodyPr>
            <a:normAutofit/>
          </a:bodyPr>
          <a:lstStyle/>
          <a:p>
            <a:r>
              <a:rPr lang="ru-RU" sz="9600" b="1" i="1" dirty="0" err="1" smtClean="0">
                <a:solidFill>
                  <a:srgbClr val="7030A0"/>
                </a:solidFill>
                <a:latin typeface="Monotype Corsiva" pitchFamily="66" charset="0"/>
              </a:rPr>
              <a:t>Сп</a:t>
            </a:r>
            <a:r>
              <a:rPr lang="ru-RU" sz="9600" b="1" i="1" dirty="0" smtClean="0">
                <a:solidFill>
                  <a:srgbClr val="7030A0"/>
                </a:solidFill>
                <a:latin typeface="Monotype Corsiva" pitchFamily="66" charset="0"/>
              </a:rPr>
              <a:t>…с…б…!</a:t>
            </a:r>
            <a:endParaRPr lang="ru-RU" sz="9600" b="1" i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Иголка</a:t>
            </a:r>
            <a:endParaRPr lang="ru-RU" sz="48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026" name="Picture 2" descr="https://i.mycdn.me/image?id=861340470857&amp;t=3&amp;plc=WEB&amp;tkn=*s7RDoOb-Kf5X2izUTeuyg8JD5n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25527"/>
            <a:ext cx="4922470" cy="5119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8" descr="сканирование001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48"/>
          <a:stretch/>
        </p:blipFill>
        <p:spPr bwMode="auto">
          <a:xfrm>
            <a:off x="1475656" y="0"/>
            <a:ext cx="641219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742897" cy="34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s://avatars.mds.yandex.net/get-marketpic/167181/market_NlpDuKtGEke9YxeCOqmOGQ/ori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616" y="3789040"/>
            <a:ext cx="3482704" cy="2452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6745"/>
            <a:ext cx="3335016" cy="333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 descr="http://wiki.agro-sales.ru/wp-content/uploads/2017/12/Hypholoma-capnoides-005-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603" y="3481761"/>
            <a:ext cx="2531485" cy="308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0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2"/>
          <p:cNvSpPr>
            <a:spLocks noChangeShapeType="1"/>
          </p:cNvSpPr>
          <p:nvPr/>
        </p:nvSpPr>
        <p:spPr bwMode="auto">
          <a:xfrm flipV="1">
            <a:off x="6588125" y="3429000"/>
            <a:ext cx="431800" cy="1008063"/>
          </a:xfrm>
          <a:prstGeom prst="line">
            <a:avLst/>
          </a:prstGeom>
          <a:noFill/>
          <a:ln w="12700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7" name="Oval 3"/>
          <p:cNvSpPr>
            <a:spLocks noChangeArrowheads="1"/>
          </p:cNvSpPr>
          <p:nvPr/>
        </p:nvSpPr>
        <p:spPr bwMode="auto">
          <a:xfrm rot="1937574">
            <a:off x="6372225" y="4652963"/>
            <a:ext cx="581025" cy="935037"/>
          </a:xfrm>
          <a:prstGeom prst="ellipse">
            <a:avLst/>
          </a:prstGeom>
          <a:noFill/>
          <a:ln w="1143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0" y="5589588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9" name="Oval 5"/>
          <p:cNvSpPr>
            <a:spLocks noChangeArrowheads="1"/>
          </p:cNvSpPr>
          <p:nvPr/>
        </p:nvSpPr>
        <p:spPr bwMode="auto">
          <a:xfrm rot="1937574">
            <a:off x="5076825" y="4652963"/>
            <a:ext cx="581025" cy="935037"/>
          </a:xfrm>
          <a:prstGeom prst="ellipse">
            <a:avLst/>
          </a:prstGeom>
          <a:noFill/>
          <a:ln w="1143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 rot="12019435" flipV="1">
            <a:off x="6167438" y="4583113"/>
            <a:ext cx="1152525" cy="719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H="1">
            <a:off x="2627313" y="0"/>
            <a:ext cx="2808287" cy="6858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H="1">
            <a:off x="4356100" y="0"/>
            <a:ext cx="2808288" cy="6858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H="1">
            <a:off x="685800" y="0"/>
            <a:ext cx="2808288" cy="6858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0" y="443706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0" y="5589588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 rot="12019435" flipV="1">
            <a:off x="4862513" y="4594225"/>
            <a:ext cx="1152525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 flipH="1">
            <a:off x="6732588" y="4437063"/>
            <a:ext cx="1079500" cy="1008062"/>
          </a:xfrm>
          <a:prstGeom prst="line">
            <a:avLst/>
          </a:prstGeom>
          <a:noFill/>
          <a:ln w="114300">
            <a:solidFill>
              <a:srgbClr val="CC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9" name="Line 15"/>
          <p:cNvSpPr>
            <a:spLocks noChangeShapeType="1"/>
          </p:cNvSpPr>
          <p:nvPr/>
        </p:nvSpPr>
        <p:spPr bwMode="auto">
          <a:xfrm flipH="1">
            <a:off x="5003800" y="3429000"/>
            <a:ext cx="792163" cy="1871663"/>
          </a:xfrm>
          <a:prstGeom prst="line">
            <a:avLst/>
          </a:prstGeom>
          <a:noFill/>
          <a:ln w="1143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 flipH="1">
            <a:off x="6300788" y="3429000"/>
            <a:ext cx="792162" cy="1871663"/>
          </a:xfrm>
          <a:prstGeom prst="line">
            <a:avLst/>
          </a:prstGeom>
          <a:noFill/>
          <a:ln w="1143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 flipH="1">
            <a:off x="5580063" y="4437063"/>
            <a:ext cx="1081087" cy="936625"/>
          </a:xfrm>
          <a:prstGeom prst="line">
            <a:avLst/>
          </a:prstGeom>
          <a:noFill/>
          <a:ln w="114300">
            <a:solidFill>
              <a:srgbClr val="CC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 flipH="1">
            <a:off x="5651500" y="0"/>
            <a:ext cx="2808288" cy="6858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3" name="AutoShape 19"/>
          <p:cNvSpPr>
            <a:spLocks noChangeArrowheads="1"/>
          </p:cNvSpPr>
          <p:nvPr/>
        </p:nvSpPr>
        <p:spPr bwMode="auto">
          <a:xfrm>
            <a:off x="5651500" y="3357563"/>
            <a:ext cx="215900" cy="215900"/>
          </a:xfrm>
          <a:prstGeom prst="flowChartConnector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64" name="Rectangle 23"/>
          <p:cNvSpPr>
            <a:spLocks noChangeArrowheads="1"/>
          </p:cNvSpPr>
          <p:nvPr/>
        </p:nvSpPr>
        <p:spPr bwMode="auto">
          <a:xfrm rot="12019435" flipV="1">
            <a:off x="3124200" y="4648200"/>
            <a:ext cx="1152525" cy="719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65" name="Rectangle 24"/>
          <p:cNvSpPr>
            <a:spLocks noChangeArrowheads="1"/>
          </p:cNvSpPr>
          <p:nvPr/>
        </p:nvSpPr>
        <p:spPr bwMode="auto">
          <a:xfrm rot="12019435" flipV="1">
            <a:off x="1295400" y="4572000"/>
            <a:ext cx="1152525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66" name="Line 28"/>
          <p:cNvSpPr>
            <a:spLocks noChangeShapeType="1"/>
          </p:cNvSpPr>
          <p:nvPr/>
        </p:nvSpPr>
        <p:spPr bwMode="auto">
          <a:xfrm>
            <a:off x="0" y="3810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6167" name="Picture 39" descr="img02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81000"/>
            <a:ext cx="2362200" cy="158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5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  <p:bldP spid="26627" grpId="0" animBg="1"/>
      <p:bldP spid="26629" grpId="0" animBg="1"/>
      <p:bldP spid="26638" grpId="0" animBg="1"/>
      <p:bldP spid="26639" grpId="0" animBg="1"/>
      <p:bldP spid="26640" grpId="0" animBg="1"/>
      <p:bldP spid="26641" grpId="0" animBg="1"/>
      <p:bldP spid="266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z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412875"/>
            <a:ext cx="6284913" cy="50403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8569325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3366"/>
                  </a:solidFill>
                  <a:round/>
                  <a:headEnd/>
                  <a:tailEnd/>
                </a:ln>
                <a:solidFill>
                  <a:srgbClr val="CC99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Правильно сиди при письме</a:t>
            </a:r>
          </a:p>
        </p:txBody>
      </p:sp>
    </p:spTree>
    <p:extLst>
      <p:ext uri="{BB962C8B-B14F-4D97-AF65-F5344CB8AC3E}">
        <p14:creationId xmlns:p14="http://schemas.microsoft.com/office/powerpoint/2010/main" val="347380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00213"/>
            <a:ext cx="3962400" cy="4465637"/>
          </a:xfrm>
          <a:prstGeom prst="rect">
            <a:avLst/>
          </a:prstGeom>
          <a:solidFill>
            <a:srgbClr val="FFFFCC"/>
          </a:solidFill>
          <a:ln w="28575">
            <a:solidFill>
              <a:srgbClr val="CC9900"/>
            </a:solidFill>
            <a:miter lim="800000"/>
            <a:headEnd/>
            <a:tailEnd/>
          </a:ln>
        </p:spPr>
      </p:pic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8424863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3366"/>
                  </a:solidFill>
                  <a:round/>
                  <a:headEnd/>
                  <a:tailEnd/>
                </a:ln>
                <a:solidFill>
                  <a:srgbClr val="CC99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Правильно держи ручку</a:t>
            </a:r>
          </a:p>
        </p:txBody>
      </p:sp>
      <p:pic>
        <p:nvPicPr>
          <p:cNvPr id="4100" name="Picture 4" descr="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96908">
            <a:off x="5508625" y="2060575"/>
            <a:ext cx="2808288" cy="2678113"/>
          </a:xfrm>
          <a:prstGeom prst="rect">
            <a:avLst/>
          </a:prstGeom>
          <a:solidFill>
            <a:srgbClr val="FFCCFF"/>
          </a:solidFill>
          <a:ln w="28575">
            <a:solidFill>
              <a:srgbClr val="CC99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113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24136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Arial Black" pitchFamily="34" charset="0"/>
              </a:rPr>
              <a:t>Оцени свою работу</a:t>
            </a:r>
            <a:endParaRPr lang="ru-RU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http://holykaw.alltop.com/wp-content/uploads/2012/10/45462514-media_httpfarm9static_hszo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04864"/>
            <a:ext cx="705678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1039</TotalTime>
  <Words>56</Words>
  <Application>Microsoft Office PowerPoint</Application>
  <PresentationFormat>Экран (4:3)</PresentationFormat>
  <Paragraphs>14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 к уроку в 1 классе «Письмо строчной буквы и»</vt:lpstr>
      <vt:lpstr>Иголка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Оцени свою работу</vt:lpstr>
      <vt:lpstr>Сп…с…б…!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 Васильевна</dc:creator>
  <cp:lastModifiedBy>Татьяна</cp:lastModifiedBy>
  <cp:revision>81</cp:revision>
  <dcterms:created xsi:type="dcterms:W3CDTF">2015-09-20T09:11:25Z</dcterms:created>
  <dcterms:modified xsi:type="dcterms:W3CDTF">2018-09-24T20:20:24Z</dcterms:modified>
</cp:coreProperties>
</file>