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K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2913DB-7237-5963-F362-9CC6B9609C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143D5D-C002-722E-9EF3-FC27029655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5C63C6-74D1-8933-01D3-2B94634D3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AE6759-437F-42F8-2CB0-B2B6F5DF4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9384CB-1C86-EAB5-7482-1AD417D08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51598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F4C281-B17D-9BFE-FE70-58C614446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FD10AB-9148-9980-8996-B6B2B37F69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663E27-A4DD-6A8B-D9DA-CCA366A19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BCBADA-8DF3-8958-A062-9AD671AB0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0B01A6-6529-62D2-3D37-D33E2DDE4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77573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2B513EC-E4C4-C749-9CDB-50CD9D78C9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753C9A8-A7B2-C82C-2252-5570CC44F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41FB54-4064-D07A-363B-D590911AB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F6DBEF-E066-743D-5E4F-11F4E166C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66F9DF-93C8-D2A9-B126-39A4CE9DB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9053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B4A864-25C3-A338-6233-34BBB2F1A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AF5A97-A1B3-2552-201F-52A28E8C8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934B9E-A0BE-2855-7ED4-B96C0137D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56DC16-0194-EB7D-A13D-48DE5C797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DBF653-0FFC-3B39-1B99-A0AA6DF0C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258935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59CF49-FBEC-D228-C2E2-4BAE542C5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4208B1-C8A5-2BBA-DAFC-D626EABC0C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3776CB-5810-CDEB-CBA3-3141741CC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9F446B-3ED0-31B6-2E94-821FD6269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F683F2-53DC-CEF6-A797-82B13A0D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213299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FB787-BA5E-BFA7-8784-2B3A67303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D32661-771C-E7B9-FD69-56216D10EA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49060C-2046-D28E-0ABD-EF69919E36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C34BE9-D6F1-2560-885E-C7A017BB5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F2B119-26BD-AC6E-D3CC-10C699A1D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00FB8B-0482-CED6-F2F7-59AF0EAAE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973212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B7C12-656B-C770-4C64-8B70A0806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4693BA-70A0-E6F7-7681-0CC0DA68F8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6A48D3-723B-FD64-BDFC-CA40F5AA6B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9392D8B-B494-BC61-4451-49484DEECF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BCB7F3C-536A-F211-5D0D-E4F3247B82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ED98119-C0CB-DF90-6C7F-EB556D79A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F6A7427-1F3C-5F75-8D11-6ACA5418C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167E1F2-16F8-19A0-15DA-0D68F280E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240127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89877E-C80B-5635-74C7-8D56CBAA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19C3E30-4DBD-4B7A-E5F3-AD76A05A1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256D66D-E9D4-E4B6-5B73-4D1008FA6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893BEFF-A8CD-5A6A-6454-CF5E144A1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78587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41058D3-1885-C00B-1A34-12613746F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7D44F2D-B7A1-B52E-0CC3-AC23DE165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79C371-87CB-AB71-51FE-1E0B6F73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2466815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A2EA9C-321F-447C-936D-79676BD8E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D6C90D-4037-5CDF-F31E-ABBD98B9A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ECE2EC-CB35-FA1F-32C4-038C72F9E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A89C27-19C5-11BB-A2D9-9E15FD81B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892B88-6F58-7D2D-38CE-43E6CF8F6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414547-C71C-47CF-4BA5-A49ED1B80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352734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68D89-29C8-B5F7-22FF-360CF1E83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226E521-D943-5841-29B7-A120585041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KG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F22A0E-9987-B27F-9AB8-FED5D3CE3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FC24FC-33F9-7C25-F8C2-85432EF32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3552435-8FAE-EEE9-CA9D-4BFF2E8C3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CED5FF-53FB-0805-2AB1-ED7511D89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531221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BF9B2-8E1A-1391-53E4-64223FC02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337AC2-58DE-1A02-820D-D7AA56F18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0B3653-E21F-C0F4-E5F1-BC0482F8BD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6A7F9-5845-409E-B704-37ED850C9B7D}" type="datetimeFigureOut">
              <a:rPr lang="ru-KG" smtClean="0"/>
              <a:t>12/14/2023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4CF5BB-45A1-D7AB-E93E-A9044CDEF3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31E533-03A6-EA9A-270A-CDF0F34A2E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94D51-E8EB-4EAB-A1F6-FFC96CB4E7C3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87983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K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755BE25-B1DC-6549-7F0E-C86C82900C56}"/>
              </a:ext>
            </a:extLst>
          </p:cNvPr>
          <p:cNvSpPr/>
          <p:nvPr/>
        </p:nvSpPr>
        <p:spPr>
          <a:xfrm>
            <a:off x="785768" y="659454"/>
            <a:ext cx="10620463" cy="17365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Дуйнодогу</a:t>
            </a:r>
            <a:r>
              <a:rPr lang="ru-RU" sz="3200" dirty="0"/>
              <a:t> эн чон </a:t>
            </a:r>
            <a:r>
              <a:rPr lang="ru-RU" sz="3200" dirty="0" err="1"/>
              <a:t>дарыя</a:t>
            </a:r>
            <a:r>
              <a:rPr lang="ru-RU" sz="3200" dirty="0"/>
              <a:t>?</a:t>
            </a:r>
            <a:endParaRPr lang="ru-KG" sz="32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30B201F-A2BD-B31F-B826-443C66DD5447}"/>
              </a:ext>
            </a:extLst>
          </p:cNvPr>
          <p:cNvSpPr/>
          <p:nvPr/>
        </p:nvSpPr>
        <p:spPr>
          <a:xfrm>
            <a:off x="612396" y="3321627"/>
            <a:ext cx="4809689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Транч</a:t>
            </a:r>
            <a:endParaRPr lang="ru-KG" sz="32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40C5DE-FE93-C96C-6611-57010BE24045}"/>
              </a:ext>
            </a:extLst>
          </p:cNvPr>
          <p:cNvSpPr/>
          <p:nvPr/>
        </p:nvSpPr>
        <p:spPr>
          <a:xfrm>
            <a:off x="612397" y="4920143"/>
            <a:ext cx="4809690" cy="1207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Конго</a:t>
            </a:r>
            <a:endParaRPr lang="ru-KG" sz="32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B647C0-B7F0-C95D-7CCE-041B23FCAB70}"/>
              </a:ext>
            </a:extLst>
          </p:cNvPr>
          <p:cNvSpPr/>
          <p:nvPr/>
        </p:nvSpPr>
        <p:spPr>
          <a:xfrm>
            <a:off x="6686026" y="3321627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Нил</a:t>
            </a:r>
            <a:endParaRPr lang="ru-KG" sz="32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B27CDB8-6D82-CF57-A2E5-09C14CEC6B06}"/>
              </a:ext>
            </a:extLst>
          </p:cNvPr>
          <p:cNvSpPr/>
          <p:nvPr/>
        </p:nvSpPr>
        <p:spPr>
          <a:xfrm>
            <a:off x="6686025" y="4990808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Колиб</a:t>
            </a:r>
            <a:endParaRPr lang="ru-RU" sz="3200" dirty="0"/>
          </a:p>
          <a:p>
            <a:pPr algn="ctr"/>
            <a:endParaRPr lang="ru-KG" sz="3200" dirty="0"/>
          </a:p>
        </p:txBody>
      </p:sp>
    </p:spTree>
    <p:extLst>
      <p:ext uri="{BB962C8B-B14F-4D97-AF65-F5344CB8AC3E}">
        <p14:creationId xmlns:p14="http://schemas.microsoft.com/office/powerpoint/2010/main" val="18607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755BE25-B1DC-6549-7F0E-C86C82900C56}"/>
              </a:ext>
            </a:extLst>
          </p:cNvPr>
          <p:cNvSpPr/>
          <p:nvPr/>
        </p:nvSpPr>
        <p:spPr>
          <a:xfrm>
            <a:off x="785768" y="659454"/>
            <a:ext cx="10620463" cy="17365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Дуйнодогу</a:t>
            </a:r>
            <a:r>
              <a:rPr lang="ru-RU" sz="3200" dirty="0"/>
              <a:t> эн чон океан?</a:t>
            </a:r>
            <a:endParaRPr lang="ru-KG" sz="32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30B201F-A2BD-B31F-B826-443C66DD5447}"/>
              </a:ext>
            </a:extLst>
          </p:cNvPr>
          <p:cNvSpPr/>
          <p:nvPr/>
        </p:nvSpPr>
        <p:spPr>
          <a:xfrm>
            <a:off x="612396" y="3321627"/>
            <a:ext cx="4809689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Тынч</a:t>
            </a:r>
            <a:endParaRPr lang="ru-KG" sz="32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40C5DE-FE93-C96C-6611-57010BE24045}"/>
              </a:ext>
            </a:extLst>
          </p:cNvPr>
          <p:cNvSpPr/>
          <p:nvPr/>
        </p:nvSpPr>
        <p:spPr>
          <a:xfrm>
            <a:off x="612397" y="4920143"/>
            <a:ext cx="4809690" cy="1207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Атлантика</a:t>
            </a:r>
            <a:endParaRPr lang="ru-KG" sz="32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B647C0-B7F0-C95D-7CCE-041B23FCAB70}"/>
              </a:ext>
            </a:extLst>
          </p:cNvPr>
          <p:cNvSpPr/>
          <p:nvPr/>
        </p:nvSpPr>
        <p:spPr>
          <a:xfrm>
            <a:off x="6686026" y="3321627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Инди</a:t>
            </a:r>
            <a:endParaRPr lang="ru-KG" sz="32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B27CDB8-6D82-CF57-A2E5-09C14CEC6B06}"/>
              </a:ext>
            </a:extLst>
          </p:cNvPr>
          <p:cNvSpPr/>
          <p:nvPr/>
        </p:nvSpPr>
        <p:spPr>
          <a:xfrm>
            <a:off x="6686026" y="4920143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Арнольда</a:t>
            </a:r>
          </a:p>
          <a:p>
            <a:pPr algn="ctr"/>
            <a:endParaRPr lang="ru-KG" sz="3200" dirty="0"/>
          </a:p>
        </p:txBody>
      </p:sp>
    </p:spTree>
    <p:extLst>
      <p:ext uri="{BB962C8B-B14F-4D97-AF65-F5344CB8AC3E}">
        <p14:creationId xmlns:p14="http://schemas.microsoft.com/office/powerpoint/2010/main" val="327504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755BE25-B1DC-6549-7F0E-C86C82900C56}"/>
              </a:ext>
            </a:extLst>
          </p:cNvPr>
          <p:cNvSpPr/>
          <p:nvPr/>
        </p:nvSpPr>
        <p:spPr>
          <a:xfrm>
            <a:off x="785768" y="659454"/>
            <a:ext cx="10620463" cy="17365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Кыргызстандагы</a:t>
            </a:r>
            <a:r>
              <a:rPr lang="ru-RU" sz="3200" dirty="0"/>
              <a:t> эн </a:t>
            </a:r>
            <a:r>
              <a:rPr lang="ru-RU" sz="3200" dirty="0" err="1"/>
              <a:t>бийик</a:t>
            </a:r>
            <a:r>
              <a:rPr lang="ru-RU" sz="3200" dirty="0"/>
              <a:t> </a:t>
            </a:r>
            <a:r>
              <a:rPr lang="ru-RU" sz="3200" dirty="0" err="1"/>
              <a:t>чоку</a:t>
            </a:r>
            <a:endParaRPr lang="ru-KG" sz="32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30B201F-A2BD-B31F-B826-443C66DD5447}"/>
              </a:ext>
            </a:extLst>
          </p:cNvPr>
          <p:cNvSpPr/>
          <p:nvPr/>
        </p:nvSpPr>
        <p:spPr>
          <a:xfrm>
            <a:off x="612398" y="3398945"/>
            <a:ext cx="4809689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Ленин</a:t>
            </a:r>
            <a:endParaRPr lang="ru-KG" sz="32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40C5DE-FE93-C96C-6611-57010BE24045}"/>
              </a:ext>
            </a:extLst>
          </p:cNvPr>
          <p:cNvSpPr/>
          <p:nvPr/>
        </p:nvSpPr>
        <p:spPr>
          <a:xfrm>
            <a:off x="612397" y="4920143"/>
            <a:ext cx="4809690" cy="1207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Алай</a:t>
            </a:r>
            <a:endParaRPr lang="ru-KG" sz="32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B647C0-B7F0-C95D-7CCE-041B23FCAB70}"/>
              </a:ext>
            </a:extLst>
          </p:cNvPr>
          <p:cNvSpPr/>
          <p:nvPr/>
        </p:nvSpPr>
        <p:spPr>
          <a:xfrm>
            <a:off x="6686026" y="3321627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Жениш</a:t>
            </a:r>
            <a:endParaRPr lang="ru-KG" sz="32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B27CDB8-6D82-CF57-A2E5-09C14CEC6B06}"/>
              </a:ext>
            </a:extLst>
          </p:cNvPr>
          <p:cNvSpPr/>
          <p:nvPr/>
        </p:nvSpPr>
        <p:spPr>
          <a:xfrm>
            <a:off x="6686026" y="4920143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  <a:p>
            <a:pPr algn="ctr"/>
            <a:endParaRPr lang="en-US" sz="3200" dirty="0"/>
          </a:p>
          <a:p>
            <a:pPr algn="ctr"/>
            <a:r>
              <a:rPr lang="ru-RU" sz="3200" dirty="0"/>
              <a:t>Ала-</a:t>
            </a:r>
            <a:r>
              <a:rPr lang="ru-RU" sz="3200" dirty="0" err="1"/>
              <a:t>Тоо</a:t>
            </a:r>
            <a:endParaRPr lang="ru-RU" sz="3200" dirty="0"/>
          </a:p>
          <a:p>
            <a:pPr algn="ctr"/>
            <a:endParaRPr lang="ru-RU" sz="3200" dirty="0"/>
          </a:p>
          <a:p>
            <a:pPr algn="ctr"/>
            <a:endParaRPr lang="ru-KG" sz="3200" dirty="0"/>
          </a:p>
        </p:txBody>
      </p:sp>
    </p:spTree>
    <p:extLst>
      <p:ext uri="{BB962C8B-B14F-4D97-AF65-F5344CB8AC3E}">
        <p14:creationId xmlns:p14="http://schemas.microsoft.com/office/powerpoint/2010/main" val="80638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755BE25-B1DC-6549-7F0E-C86C82900C56}"/>
              </a:ext>
            </a:extLst>
          </p:cNvPr>
          <p:cNvSpPr/>
          <p:nvPr/>
        </p:nvSpPr>
        <p:spPr>
          <a:xfrm>
            <a:off x="785768" y="659454"/>
            <a:ext cx="10620463" cy="17365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Эн чон </a:t>
            </a:r>
            <a:r>
              <a:rPr lang="ru-RU" sz="3200" dirty="0" err="1"/>
              <a:t>арал</a:t>
            </a:r>
            <a:r>
              <a:rPr lang="ru-RU" sz="3200" dirty="0"/>
              <a:t>?</a:t>
            </a:r>
            <a:endParaRPr lang="ru-KG" sz="32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30B201F-A2BD-B31F-B826-443C66DD5447}"/>
              </a:ext>
            </a:extLst>
          </p:cNvPr>
          <p:cNvSpPr/>
          <p:nvPr/>
        </p:nvSpPr>
        <p:spPr>
          <a:xfrm>
            <a:off x="612398" y="3321627"/>
            <a:ext cx="4809689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Гернландия</a:t>
            </a:r>
            <a:endParaRPr lang="ru-KG" sz="32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40C5DE-FE93-C96C-6611-57010BE24045}"/>
              </a:ext>
            </a:extLst>
          </p:cNvPr>
          <p:cNvSpPr/>
          <p:nvPr/>
        </p:nvSpPr>
        <p:spPr>
          <a:xfrm>
            <a:off x="612397" y="4920143"/>
            <a:ext cx="4809690" cy="1207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Белги</a:t>
            </a:r>
            <a:endParaRPr lang="ru-KG" sz="32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B647C0-B7F0-C95D-7CCE-041B23FCAB70}"/>
              </a:ext>
            </a:extLst>
          </p:cNvPr>
          <p:cNvSpPr/>
          <p:nvPr/>
        </p:nvSpPr>
        <p:spPr>
          <a:xfrm>
            <a:off x="6686026" y="3321627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Карл</a:t>
            </a:r>
            <a:endParaRPr lang="ru-KG" sz="32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B27CDB8-6D82-CF57-A2E5-09C14CEC6B06}"/>
              </a:ext>
            </a:extLst>
          </p:cNvPr>
          <p:cNvSpPr/>
          <p:nvPr/>
        </p:nvSpPr>
        <p:spPr>
          <a:xfrm>
            <a:off x="6686026" y="4920143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Кали</a:t>
            </a:r>
          </a:p>
          <a:p>
            <a:pPr algn="ctr"/>
            <a:endParaRPr lang="ru-KG" sz="3200" dirty="0"/>
          </a:p>
        </p:txBody>
      </p:sp>
    </p:spTree>
    <p:extLst>
      <p:ext uri="{BB962C8B-B14F-4D97-AF65-F5344CB8AC3E}">
        <p14:creationId xmlns:p14="http://schemas.microsoft.com/office/powerpoint/2010/main" val="399757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755BE25-B1DC-6549-7F0E-C86C82900C56}"/>
              </a:ext>
            </a:extLst>
          </p:cNvPr>
          <p:cNvSpPr/>
          <p:nvPr/>
        </p:nvSpPr>
        <p:spPr>
          <a:xfrm>
            <a:off x="785768" y="659454"/>
            <a:ext cx="10620463" cy="17365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Кыргызстандагы</a:t>
            </a:r>
            <a:r>
              <a:rPr lang="ru-RU" sz="3200" dirty="0"/>
              <a:t> эн </a:t>
            </a:r>
            <a:r>
              <a:rPr lang="ru-RU" sz="3200" dirty="0" err="1"/>
              <a:t>узун</a:t>
            </a:r>
            <a:r>
              <a:rPr lang="ru-RU" sz="3200" dirty="0"/>
              <a:t> </a:t>
            </a:r>
            <a:r>
              <a:rPr lang="ru-RU" sz="3200" dirty="0" err="1"/>
              <a:t>дарыя</a:t>
            </a:r>
            <a:r>
              <a:rPr lang="ru-RU" sz="3200" dirty="0"/>
              <a:t>?</a:t>
            </a:r>
            <a:endParaRPr lang="ru-KG" sz="32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30B201F-A2BD-B31F-B826-443C66DD5447}"/>
              </a:ext>
            </a:extLst>
          </p:cNvPr>
          <p:cNvSpPr/>
          <p:nvPr/>
        </p:nvSpPr>
        <p:spPr>
          <a:xfrm>
            <a:off x="612398" y="3321627"/>
            <a:ext cx="4809689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Чуй</a:t>
            </a:r>
            <a:endParaRPr lang="ru-KG" sz="32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40C5DE-FE93-C96C-6611-57010BE24045}"/>
              </a:ext>
            </a:extLst>
          </p:cNvPr>
          <p:cNvSpPr/>
          <p:nvPr/>
        </p:nvSpPr>
        <p:spPr>
          <a:xfrm>
            <a:off x="612397" y="4920143"/>
            <a:ext cx="4809690" cy="1207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Ала-Арча</a:t>
            </a:r>
            <a:endParaRPr lang="ru-KG" sz="32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B647C0-B7F0-C95D-7CCE-041B23FCAB70}"/>
              </a:ext>
            </a:extLst>
          </p:cNvPr>
          <p:cNvSpPr/>
          <p:nvPr/>
        </p:nvSpPr>
        <p:spPr>
          <a:xfrm>
            <a:off x="6686026" y="3321627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Нарын</a:t>
            </a:r>
            <a:endParaRPr lang="ru-KG" sz="32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B27CDB8-6D82-CF57-A2E5-09C14CEC6B06}"/>
              </a:ext>
            </a:extLst>
          </p:cNvPr>
          <p:cNvSpPr/>
          <p:nvPr/>
        </p:nvSpPr>
        <p:spPr>
          <a:xfrm>
            <a:off x="6686026" y="4920143"/>
            <a:ext cx="4546833" cy="12077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Узун-</a:t>
            </a:r>
            <a:r>
              <a:rPr lang="ru-RU" sz="3200" dirty="0" err="1"/>
              <a:t>Акмат</a:t>
            </a:r>
            <a:endParaRPr lang="ru-RU" sz="3200" dirty="0"/>
          </a:p>
          <a:p>
            <a:pPr algn="ctr"/>
            <a:endParaRPr lang="ru-KG" sz="3200" dirty="0"/>
          </a:p>
        </p:txBody>
      </p:sp>
    </p:spTree>
    <p:extLst>
      <p:ext uri="{BB962C8B-B14F-4D97-AF65-F5344CB8AC3E}">
        <p14:creationId xmlns:p14="http://schemas.microsoft.com/office/powerpoint/2010/main" val="320429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43</Words>
  <Application>Microsoft Office PowerPoint</Application>
  <PresentationFormat>Широкоэкранный</PresentationFormat>
  <Paragraphs>27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АНАРБЕК ИБРАИМОВ</dc:creator>
  <cp:lastModifiedBy>acer</cp:lastModifiedBy>
  <cp:revision>4</cp:revision>
  <dcterms:created xsi:type="dcterms:W3CDTF">2023-08-24T05:04:55Z</dcterms:created>
  <dcterms:modified xsi:type="dcterms:W3CDTF">2023-12-14T16:34:25Z</dcterms:modified>
</cp:coreProperties>
</file>