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6" r:id="rId5"/>
    <p:sldId id="259" r:id="rId6"/>
    <p:sldId id="264" r:id="rId7"/>
    <p:sldId id="260" r:id="rId8"/>
    <p:sldId id="261" r:id="rId9"/>
    <p:sldId id="265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2012\Desktop\&#1042;&#1088;&#1077;&#1084;&#1077;&#1085;&#1072;%20&#1075;&#1086;&#1076;&#1072;\&#1072;&#1087;&#1088;&#1077;&#1083;&#1100;.%20&#1063;&#1072;&#1081;&#1082;&#1086;&#1074;&#1089;&#1082;&#1080;&#1081;.mp3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2012\Desktop\&#1042;&#1088;&#1077;&#1084;&#1077;&#1085;&#1072;%20&#1075;&#1086;&#1076;&#1072;\&#1063;&#1072;&#1081;&#1082;&#1086;&#1074;&#1089;&#1082;&#1080;&#1081;%20-%20&#1042;&#1088;&#1077;&#1084;&#1077;&#1085;&#1072;%20&#1075;&#1086;&#1076;&#1072;,%20&#1080;&#1102;&#1085;&#1100;.wma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2012\Desktop\&#1042;&#1088;&#1077;&#1084;&#1077;&#1085;&#1072;%20&#1075;&#1086;&#1076;&#1072;\&#1085;&#1086;&#1103;&#1073;&#1088;&#1100;%20&#1063;&#1072;&#1081;&#1082;&#1086;&#1074;&#1089;&#1082;&#1080;&#1081;.mp3" TargetMode="Externa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2012\Desktop\&#1042;&#1088;&#1077;&#1084;&#1077;&#1085;&#1072;%20&#1075;&#1086;&#1076;&#1072;\&#1092;&#1077;&#1074;&#1088;&#1072;&#1083;&#1100;.%20&#1063;&#1072;&#1081;&#1082;&#1086;&#1074;&#1089;&#1082;&#1080;&#1081;.mp3" TargetMode="Externa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«В ней есть душа,</a:t>
            </a:r>
            <a:b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 в ней есть свобода…»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Времена года в русском искусстве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</p:txBody>
      </p:sp>
      <p:pic>
        <p:nvPicPr>
          <p:cNvPr id="4" name="Рисунок 3" descr="Большая вода. И.И.Левита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974392">
            <a:off x="303193" y="274298"/>
            <a:ext cx="3364992" cy="3657600"/>
          </a:xfrm>
          <a:prstGeom prst="rect">
            <a:avLst/>
          </a:prstGeom>
        </p:spPr>
      </p:pic>
      <p:pic>
        <p:nvPicPr>
          <p:cNvPr id="5" name="Рисунок 4" descr="Рожь. Шишки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63298">
            <a:off x="3875845" y="795035"/>
            <a:ext cx="4930097" cy="2832565"/>
          </a:xfrm>
          <a:prstGeom prst="rect">
            <a:avLst/>
          </a:prstGeom>
        </p:spPr>
      </p:pic>
      <p:pic>
        <p:nvPicPr>
          <p:cNvPr id="6" name="Рисунок 5" descr="Золотая осень. Левитан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186027">
            <a:off x="911455" y="3758586"/>
            <a:ext cx="4275517" cy="2852936"/>
          </a:xfrm>
          <a:prstGeom prst="rect">
            <a:avLst/>
          </a:prstGeom>
        </p:spPr>
      </p:pic>
      <p:pic>
        <p:nvPicPr>
          <p:cNvPr id="7" name="Рисунок 6" descr="Февральская лазурь. Грабарь.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334230">
            <a:off x="5500217" y="3246716"/>
            <a:ext cx="2040675" cy="3498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33670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И.Левитан «Большая вода»</a:t>
            </a:r>
          </a:p>
          <a:p>
            <a:endParaRPr lang="ru-RU" dirty="0" smtClean="0"/>
          </a:p>
          <a:p>
            <a:r>
              <a:rPr lang="en-US" dirty="0" smtClean="0"/>
              <a:t> 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Большая вода. И.И.Левита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828958"/>
            <a:ext cx="5546719" cy="60290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А.Саврасов «Грачи прилетели»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400" dirty="0" smtClean="0"/>
              <a:t>Пьеса «Апрель» из цикла П.Чайковского «Времена года»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Грачи прилетели. Саврасо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692696"/>
            <a:ext cx="4032448" cy="5276101"/>
          </a:xfrm>
          <a:prstGeom prst="rect">
            <a:avLst/>
          </a:prstGeom>
        </p:spPr>
      </p:pic>
      <p:pic>
        <p:nvPicPr>
          <p:cNvPr id="5" name="апрель. Чайковски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72400" y="5245968"/>
            <a:ext cx="504056" cy="504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57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7109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А.Герасимов «После дождя»</a:t>
            </a:r>
            <a:endParaRPr lang="ru-RU" sz="4400" dirty="0"/>
          </a:p>
        </p:txBody>
      </p:sp>
      <p:pic>
        <p:nvPicPr>
          <p:cNvPr id="4" name="Содержимое 3" descr="Александр Герасимов После дожд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025352"/>
            <a:ext cx="6191212" cy="58326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199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И.Шишкин «Рожь»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400" dirty="0" smtClean="0"/>
              <a:t>Пьеса «Июнь» из цикла П.Чайковского «Времена года»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Рисунок 3" descr="Рожь. Шишки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052735"/>
            <a:ext cx="7952327" cy="4568973"/>
          </a:xfrm>
          <a:prstGeom prst="rect">
            <a:avLst/>
          </a:prstGeom>
        </p:spPr>
      </p:pic>
      <p:pic>
        <p:nvPicPr>
          <p:cNvPr id="6" name="Чайковский - Времена года, июнь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72400" y="5949280"/>
            <a:ext cx="692696" cy="692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433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877272"/>
            <a:ext cx="7067128" cy="72234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Полевые цветы. Фото</a:t>
            </a:r>
            <a:endParaRPr lang="ru-RU" sz="3600" dirty="0"/>
          </a:p>
        </p:txBody>
      </p:sp>
      <p:pic>
        <p:nvPicPr>
          <p:cNvPr id="4" name="Содержимое 3" descr="полевые цвет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9528" y="332656"/>
            <a:ext cx="7776864" cy="58326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479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И.Левитан «Золотая осень»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«Ноябрь» из цикла «Времена года»  П.Чайковский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Рисунок 3" descr="Золотая осень. Левита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8754" y="908720"/>
            <a:ext cx="7230231" cy="4824536"/>
          </a:xfrm>
          <a:prstGeom prst="rect">
            <a:avLst/>
          </a:prstGeom>
        </p:spPr>
      </p:pic>
      <p:pic>
        <p:nvPicPr>
          <p:cNvPr id="6" name="ноябрь Чайковски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00392" y="5949280"/>
            <a:ext cx="664840" cy="664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753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0871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И.Грабарь «Февральская лазурь»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«Февраль» из цикла «Времена года» П.Чайковского</a:t>
            </a:r>
          </a:p>
          <a:p>
            <a:endParaRPr lang="ru-RU" dirty="0"/>
          </a:p>
        </p:txBody>
      </p:sp>
      <p:pic>
        <p:nvPicPr>
          <p:cNvPr id="4" name="Рисунок 3" descr="Февральская лазурь. Грабарь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620688"/>
            <a:ext cx="3368168" cy="5414639"/>
          </a:xfrm>
          <a:prstGeom prst="rect">
            <a:avLst/>
          </a:prstGeom>
        </p:spPr>
      </p:pic>
      <p:pic>
        <p:nvPicPr>
          <p:cNvPr id="5" name="февраль. Чайковски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44408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983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733256"/>
            <a:ext cx="6131024" cy="93836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Д. </a:t>
            </a:r>
            <a:r>
              <a:rPr lang="ru-RU" sz="3600" dirty="0" err="1" smtClean="0"/>
              <a:t>Кустанович</a:t>
            </a:r>
            <a:r>
              <a:rPr lang="ru-RU" sz="3600" dirty="0" smtClean="0"/>
              <a:t> «Зимнее утро»</a:t>
            </a:r>
            <a:endParaRPr lang="ru-RU" sz="3600" dirty="0"/>
          </a:p>
        </p:txBody>
      </p:sp>
      <p:pic>
        <p:nvPicPr>
          <p:cNvPr id="4" name="Содержимое 3" descr="Кустанович Дмитрий Зимнее утр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06862" y="260648"/>
            <a:ext cx="7657774" cy="56886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188</TotalTime>
  <Words>94</Words>
  <Application>Microsoft Office PowerPoint</Application>
  <PresentationFormat>Экран (4:3)</PresentationFormat>
  <Paragraphs>77</Paragraphs>
  <Slides>10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«В ней есть душа,  в ней есть свобода…»</vt:lpstr>
      <vt:lpstr>Слайд 2</vt:lpstr>
      <vt:lpstr>Слайд 3</vt:lpstr>
      <vt:lpstr>А.Герасимов «После дождя»</vt:lpstr>
      <vt:lpstr>Слайд 5</vt:lpstr>
      <vt:lpstr>Полевые цветы. Фото</vt:lpstr>
      <vt:lpstr>Слайд 7</vt:lpstr>
      <vt:lpstr>Слайд 8</vt:lpstr>
      <vt:lpstr>Д. Кустанович «Зимнее утро»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 ней есть душа,  в ней есть свобода…»</dc:title>
  <dc:creator>2012</dc:creator>
  <cp:lastModifiedBy>2012</cp:lastModifiedBy>
  <cp:revision>18</cp:revision>
  <dcterms:created xsi:type="dcterms:W3CDTF">2013-04-07T14:29:26Z</dcterms:created>
  <dcterms:modified xsi:type="dcterms:W3CDTF">2014-04-17T04:25:30Z</dcterms:modified>
</cp:coreProperties>
</file>