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6" r:id="rId3"/>
    <p:sldId id="278" r:id="rId4"/>
    <p:sldId id="280" r:id="rId5"/>
    <p:sldId id="277" r:id="rId6"/>
    <p:sldId id="276" r:id="rId7"/>
    <p:sldId id="283" r:id="rId8"/>
    <p:sldId id="285" r:id="rId9"/>
    <p:sldId id="284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A72AD-107C-48B1-9B11-2222E161C66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68C8A-F663-4E16-9640-DB4DCB51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cs typeface="Arial" pitchFamily="34" charset="0"/>
              </a:rPr>
              <a:t>Мастер </a:t>
            </a:r>
            <a:r>
              <a:rPr lang="ru-RU" sz="6000" b="1" dirty="0" smtClean="0">
                <a:solidFill>
                  <a:srgbClr val="7030A0"/>
                </a:solidFill>
                <a:cs typeface="Arial" pitchFamily="34" charset="0"/>
              </a:rPr>
              <a:t>– класс</a:t>
            </a:r>
            <a:r>
              <a:rPr lang="ru-RU" sz="5400" b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6600" b="1" i="1" dirty="0" smtClean="0">
                <a:solidFill>
                  <a:srgbClr val="7030A0"/>
                </a:solidFill>
                <a:cs typeface="Arial" pitchFamily="34" charset="0"/>
              </a:rPr>
              <a:t>«Белая снежинка </a:t>
            </a:r>
            <a:r>
              <a:rPr lang="ru-RU" sz="6600" b="1" i="1" dirty="0" smtClean="0">
                <a:solidFill>
                  <a:srgbClr val="7030A0"/>
                </a:solidFill>
                <a:cs typeface="Arial" pitchFamily="34" charset="0"/>
              </a:rPr>
              <a:t/>
            </a:r>
            <a:br>
              <a:rPr lang="ru-RU" sz="6600" b="1" i="1" dirty="0" smtClean="0">
                <a:solidFill>
                  <a:srgbClr val="7030A0"/>
                </a:solidFill>
                <a:cs typeface="Arial" pitchFamily="34" charset="0"/>
              </a:rPr>
            </a:br>
            <a:r>
              <a:rPr lang="ru-RU" sz="6600" b="1" i="1" dirty="0" smtClean="0">
                <a:solidFill>
                  <a:srgbClr val="7030A0"/>
                </a:solidFill>
                <a:cs typeface="Arial" pitchFamily="34" charset="0"/>
              </a:rPr>
              <a:t>из фоамирана»</a:t>
            </a:r>
            <a:endParaRPr lang="ru-RU" sz="6600" b="1" i="1" dirty="0">
              <a:solidFill>
                <a:srgbClr val="7030A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9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76064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Сказочного</a:t>
            </a:r>
            <a:b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Нового</a:t>
            </a:r>
            <a:b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года!</a:t>
            </a:r>
            <a:endParaRPr lang="ru-RU" sz="6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79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8229600" cy="5616624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неба падают зимою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кружатся над землею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Легкие пушинки,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Белые снежинки.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b="1" i="1" dirty="0">
                <a:cs typeface="Arial" pitchFamily="34" charset="0"/>
              </a:rPr>
              <a:t>Ребята! </a:t>
            </a:r>
            <a:br>
              <a:rPr lang="ru-RU" sz="2000" b="1" i="1" dirty="0">
                <a:cs typeface="Arial" pitchFamily="34" charset="0"/>
              </a:rPr>
            </a:br>
            <a:r>
              <a:rPr lang="ru-RU" sz="2000" b="1" i="1" dirty="0">
                <a:cs typeface="Arial" pitchFamily="34" charset="0"/>
              </a:rPr>
              <a:t>Вы хотите создать такие снежинки?</a:t>
            </a:r>
            <a:br>
              <a:rPr lang="ru-RU" sz="2000" b="1" i="1" dirty="0">
                <a:cs typeface="Arial" pitchFamily="34" charset="0"/>
              </a:rPr>
            </a:br>
            <a:r>
              <a:rPr lang="ru-RU" sz="2000" b="1" i="1" dirty="0">
                <a:cs typeface="Arial" pitchFamily="34" charset="0"/>
              </a:rPr>
              <a:t>Тогда за дело!</a:t>
            </a:r>
            <a:br>
              <a:rPr lang="ru-RU" sz="2000" b="1" i="1" dirty="0"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5"/>
          <a:stretch/>
        </p:blipFill>
        <p:spPr bwMode="auto">
          <a:xfrm>
            <a:off x="4211959" y="1484784"/>
            <a:ext cx="3229713" cy="345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9671"/>
            <a:ext cx="8229600" cy="5818658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работы нам понадобятся: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лист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белого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фоамирана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линейка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карандаш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-ножницы,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-клеевой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пистолет,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снежинка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декора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52736"/>
            <a:ext cx="4392488" cy="326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40060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Размечаем от края фоамирана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 квадратов со стороной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вырезаем их.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248472" cy="3315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Берём по одному  квадрату, складываем его пополам.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18234" y="-73818"/>
            <a:ext cx="3273425" cy="567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992"/>
            <a:ext cx="9144000" cy="687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Делаем  разрезы, не дорезая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линии сгиба.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Делаем 6 таких заготовок.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10049" y="1196752"/>
            <a:ext cx="4902200" cy="364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Берём 1 квадрат нарезанный полосками по 0,5 см,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склеиваем противоположные полоски.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5"/>
            <a:ext cx="321250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57" y="764703"/>
            <a:ext cx="2960880" cy="309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504056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Склеиваем между собой по кругу все 6 заготовок.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22" y="1754322"/>
            <a:ext cx="5607021" cy="250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328592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Получилась снежинка!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Хотите украсить? Вперёд!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Проявите фантазию!!!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96752"/>
            <a:ext cx="3186554" cy="328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4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Мастер – класс «Белая снежинка  из фоамирана»</vt:lpstr>
      <vt:lpstr>   С неба падают зимою И кружатся над землею Легкие пушинки, Белые снежинки.   Ребята!  Вы хотите создать такие снежинки? Тогда за дело!  </vt:lpstr>
      <vt:lpstr>      Для работы нам понадобятся:  - лист белого фоамирана,  - линейка, карандаш, -ножницы, -клеевой пистолет,  - снежинка для декора  </vt:lpstr>
      <vt:lpstr>    Размечаем от края фоамирана  6 квадратов со стороной 6см  и вырезаем их.</vt:lpstr>
      <vt:lpstr>     Берём по одному  квадрату, складываем его пополам.   </vt:lpstr>
      <vt:lpstr>      Делаем  разрезы, не дорезая  до линии сгиба. Делаем 6 таких заготовок. </vt:lpstr>
      <vt:lpstr>    Берём 1 квадрат нарезанный полосками по 0,5 см,    склеиваем противоположные полоски.</vt:lpstr>
      <vt:lpstr>    Склеиваем между собой по кругу все 6 заготовок. </vt:lpstr>
      <vt:lpstr>    Получилась снежинка!  Хотите украсить? Вперёд!  Проявите фантазию!!!</vt:lpstr>
      <vt:lpstr>Сказочного Нового года!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Хоровод сказок</dc:title>
  <dc:creator>александр</dc:creator>
  <cp:lastModifiedBy>Дом</cp:lastModifiedBy>
  <cp:revision>35</cp:revision>
  <dcterms:created xsi:type="dcterms:W3CDTF">2018-12-16T13:15:53Z</dcterms:created>
  <dcterms:modified xsi:type="dcterms:W3CDTF">2023-12-14T16:54:28Z</dcterms:modified>
</cp:coreProperties>
</file>