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84" r:id="rId4"/>
    <p:sldId id="259" r:id="rId5"/>
    <p:sldId id="285" r:id="rId6"/>
    <p:sldId id="261" r:id="rId7"/>
    <p:sldId id="283" r:id="rId8"/>
    <p:sldId id="262" r:id="rId9"/>
    <p:sldId id="286" r:id="rId10"/>
    <p:sldId id="287" r:id="rId11"/>
    <p:sldId id="263" r:id="rId12"/>
    <p:sldId id="293" r:id="rId13"/>
    <p:sldId id="288" r:id="rId14"/>
    <p:sldId id="289" r:id="rId15"/>
    <p:sldId id="290" r:id="rId16"/>
    <p:sldId id="266" r:id="rId17"/>
    <p:sldId id="294" r:id="rId18"/>
    <p:sldId id="291" r:id="rId19"/>
    <p:sldId id="292" r:id="rId20"/>
    <p:sldId id="268" r:id="rId21"/>
    <p:sldId id="269" r:id="rId22"/>
    <p:sldId id="270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7DA0F-6993-4F48-951A-8235C53F0D8A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38A0E9E-9542-4C71-8A2F-53CD3D251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microsoft.com/office/2007/relationships/hdphoto" Target="../media/hdphoto2.wdp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764704"/>
            <a:ext cx="7117180" cy="1080120"/>
          </a:xfrm>
        </p:spPr>
        <p:txBody>
          <a:bodyPr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центр «ЭкоСфера» г. Липецка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экологического образования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564904"/>
            <a:ext cx="7117180" cy="86142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 В ПАРК</a:t>
            </a:r>
          </a:p>
          <a:p>
            <a:pPr algn="ct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изучению особо охраняемой природной  территории  г. Липецка</a:t>
            </a:r>
          </a:p>
          <a:p>
            <a:pPr algn="ctr"/>
            <a:r>
              <a:rPr lang="ru-RU" sz="1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Городская рекреационная зона </a:t>
            </a:r>
          </a:p>
          <a:p>
            <a:pPr algn="ctr"/>
            <a:r>
              <a:rPr lang="ru-RU" sz="1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«Парк «</a:t>
            </a:r>
            <a:r>
              <a:rPr lang="ru-RU" sz="1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Быханов</a:t>
            </a:r>
            <a:r>
              <a:rPr lang="ru-RU" sz="1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сад »</a:t>
            </a:r>
          </a:p>
          <a:p>
            <a:pPr algn="ctr"/>
            <a:endParaRPr lang="ru-RU" sz="1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1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/>
          <a:stretch/>
        </p:blipFill>
        <p:spPr>
          <a:xfrm>
            <a:off x="3206316" y="161664"/>
            <a:ext cx="5686164" cy="3654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6" t="18009" r="-1"/>
          <a:stretch/>
        </p:blipFill>
        <p:spPr>
          <a:xfrm>
            <a:off x="73255" y="3182970"/>
            <a:ext cx="5843675" cy="355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7096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2374" r="8822" b="7141"/>
          <a:stretch/>
        </p:blipFill>
        <p:spPr bwMode="auto">
          <a:xfrm>
            <a:off x="4788024" y="1910462"/>
            <a:ext cx="4032448" cy="4718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8" y="788570"/>
            <a:ext cx="4616115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7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6632"/>
            <a:ext cx="5169598" cy="313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4127368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48980"/>
            <a:ext cx="4567082" cy="3306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0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84684"/>
            <a:ext cx="7344816" cy="5508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8814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36912"/>
            <a:ext cx="5288584" cy="3966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72402"/>
            <a:ext cx="4824535" cy="379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8597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72749"/>
            <a:ext cx="4101920" cy="5469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233" y="476673"/>
            <a:ext cx="4202712" cy="5603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6336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1" y="75492"/>
            <a:ext cx="4653025" cy="3497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20782" y="3497787"/>
            <a:ext cx="276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Лжетсуга Мензиса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5603"/>
            <a:ext cx="2952328" cy="4443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51182" y="4618906"/>
            <a:ext cx="32092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Робиния ложноакациевая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22" y="3780053"/>
            <a:ext cx="3727575" cy="2795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34935" y="6488668"/>
            <a:ext cx="1553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Скумпия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692998"/>
            <a:ext cx="1814548" cy="226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46" y="137405"/>
            <a:ext cx="3710182" cy="5822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8"/>
          <p:cNvGrpSpPr/>
          <p:nvPr/>
        </p:nvGrpSpPr>
        <p:grpSpPr>
          <a:xfrm>
            <a:off x="4572000" y="228143"/>
            <a:ext cx="3722467" cy="2912825"/>
            <a:chOff x="1740273" y="3431361"/>
            <a:chExt cx="3611121" cy="2704855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0273" y="3431361"/>
              <a:ext cx="3611121" cy="270485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817944" y="5624106"/>
              <a:ext cx="1441420" cy="369332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Свиристель</a:t>
              </a: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135" y="4368215"/>
            <a:ext cx="1814548" cy="2268185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471" y="3359702"/>
            <a:ext cx="3991737" cy="2783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5769450"/>
            <a:ext cx="12254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Рябинник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82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3140968"/>
            <a:ext cx="5364986" cy="3563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65457"/>
            <a:ext cx="5264249" cy="3479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6374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6632"/>
            <a:ext cx="3105150" cy="552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8" y="960191"/>
            <a:ext cx="5566768" cy="3844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008" y="4788665"/>
            <a:ext cx="5609458" cy="852467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Вознесенский собор 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г.Елец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Липецкая область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5641132"/>
            <a:ext cx="3624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Шуховская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башня</a:t>
            </a:r>
          </a:p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с.Полибино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Данковский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Липецкая область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145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7571"/>
            <a:ext cx="5439360" cy="3674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11266" b="11198"/>
          <a:stretch/>
        </p:blipFill>
        <p:spPr bwMode="auto">
          <a:xfrm>
            <a:off x="3106408" y="3356992"/>
            <a:ext cx="5858080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1740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2348880"/>
            <a:ext cx="9865096" cy="1470025"/>
          </a:xfrm>
        </p:spPr>
        <p:txBody>
          <a:bodyPr/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Игра </a:t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 </a:t>
            </a: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Найди правильный ответ»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</a:t>
            </a:r>
            <a:r>
              <a:rPr lang="ru-RU" b="1" i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городском </a:t>
            </a:r>
            <a:r>
              <a:rPr lang="ru-RU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саду</a:t>
            </a:r>
            <a:endParaRPr lang="ru-RU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084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Вдоль какой улицы города   располагается парк? 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Космонавтов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Терешковой</a:t>
            </a: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Гагарина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40968"/>
            <a:ext cx="2376264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5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5" y="404664"/>
            <a:ext cx="90364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православный храм находится  недалеко от Быханова сада?</a:t>
            </a:r>
          </a:p>
          <a:p>
            <a:pPr marL="571500" indent="-571500" algn="ctr">
              <a:buFontTx/>
              <a:buChar char="-"/>
            </a:pP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1.Преображенская церковь</a:t>
            </a:r>
          </a:p>
          <a:p>
            <a:pPr algn="ctr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2. Евдокиевская церковь</a:t>
            </a:r>
          </a:p>
          <a:p>
            <a:pPr algn="ctr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3.Христорождественский собор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44824"/>
            <a:ext cx="1814548" cy="226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7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941" y="476672"/>
            <a:ext cx="88204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-Как ранее назывался парк?</a:t>
            </a:r>
          </a:p>
          <a:p>
            <a:pPr algn="ctr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Молодежный</a:t>
            </a:r>
          </a:p>
          <a:p>
            <a:pPr marL="742950" indent="-742950" algn="ctr">
              <a:buAutoNum type="arabicPeriod"/>
            </a:pP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2. Пионерский</a:t>
            </a:r>
          </a:p>
          <a:p>
            <a:pPr algn="ctr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3. Комсомольский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446990"/>
            <a:ext cx="1814548" cy="226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0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12576" y="484421"/>
            <a:ext cx="9361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хвойное растение парка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9160"/>
            <a:ext cx="3064371" cy="229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59161"/>
            <a:ext cx="3140200" cy="229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r="6568" b="9134"/>
          <a:stretch/>
        </p:blipFill>
        <p:spPr bwMode="auto">
          <a:xfrm>
            <a:off x="2987824" y="3963987"/>
            <a:ext cx="3160930" cy="244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04928" y="6309320"/>
            <a:ext cx="355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3640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63233" y="3653922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01" y="4233629"/>
            <a:ext cx="1816100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0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75374" y="620688"/>
            <a:ext cx="97210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 экзотическим деревьям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парка относятся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Тополь</a:t>
            </a:r>
          </a:p>
          <a:p>
            <a:pPr marL="742950" indent="-742950" algn="ctr">
              <a:buAutoNum type="arabicPeriod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Ель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Париково дерево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32572"/>
            <a:ext cx="212846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93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332656"/>
            <a:ext cx="97210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-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газонов парка заключается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том, что они: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1.Являютя «зелёными пылесосами»</a:t>
            </a:r>
          </a:p>
          <a:p>
            <a:pPr marL="742950" indent="-742950" algn="ctr">
              <a:buAutoNum type="arabicPeriod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2.Поглащают кислород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Выделяют углекислый газ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62" y="2924944"/>
            <a:ext cx="1816100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7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1" y="558923"/>
            <a:ext cx="9001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пернатых  обитателей парка :</a:t>
            </a:r>
          </a:p>
          <a:p>
            <a:pPr marL="571500" indent="-571500" algn="ctr">
              <a:buFontTx/>
              <a:buChar char="-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1.Кукушка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2.Куропатка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Большая синица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1816100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98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81186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ли вели себя дети:</a:t>
            </a:r>
          </a:p>
          <a:p>
            <a:pPr marL="571500" indent="-571500" algn="ctr">
              <a:buFontTx/>
              <a:buChar char="-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1.Гуляли по тропинкам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2.Бегали по газонам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3.Собирали цветы на клумбах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1816100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02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8204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Tx/>
              <a:buChar char="-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экологических акциях участвуют школьники города на территории парка?</a:t>
            </a:r>
          </a:p>
          <a:p>
            <a:pPr marL="571500" indent="-571500" algn="ctr">
              <a:buFontTx/>
              <a:buChar char="-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Зеленая Россия»</a:t>
            </a:r>
          </a:p>
          <a:p>
            <a:pPr marL="742950" indent="-742950" algn="ctr">
              <a:buAutoNum type="arabicPeriod"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 Зеленый супермаркет»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«Покормите птиц зимой»</a:t>
            </a: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1816100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5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72941" cy="6354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53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51064"/>
            <a:ext cx="2592288" cy="3240360"/>
          </a:xfrm>
          <a:prstGeom prst="rect">
            <a:avLst/>
          </a:prstGeom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23220"/>
            <a:ext cx="5328592" cy="39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1" b="94660" l="5306" r="9224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3709" y="2644134"/>
            <a:ext cx="6204738" cy="545552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31" b="89691" l="772" r="8996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99645">
            <a:off x="6155610" y="2889071"/>
            <a:ext cx="1939478" cy="1219720"/>
          </a:xfrm>
          <a:prstGeom prst="rect">
            <a:avLst/>
          </a:prstGeom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582295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612576" y="22847"/>
            <a:ext cx="105851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4E67C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63000"/>
                        <a:sat val="105000"/>
                      </a:srgbClr>
                    </a:gs>
                    <a:gs pos="90000">
                      <a:srgbClr val="4E67C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</a:rPr>
              <a:t>Игра </a:t>
            </a:r>
            <a:br>
              <a:rPr lang="ru-RU" sz="4000" b="1" dirty="0">
                <a:ln w="17780" cmpd="sng">
                  <a:solidFill>
                    <a:srgbClr val="4E67C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63000"/>
                        <a:sat val="105000"/>
                      </a:srgbClr>
                    </a:gs>
                    <a:gs pos="90000">
                      <a:srgbClr val="4E67C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</a:rPr>
            </a:br>
            <a:r>
              <a:rPr lang="ru-RU" sz="4000" b="1" dirty="0">
                <a:ln w="17780" cmpd="sng">
                  <a:solidFill>
                    <a:srgbClr val="4E67C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63000"/>
                        <a:sat val="105000"/>
                      </a:srgbClr>
                    </a:gs>
                    <a:gs pos="90000">
                      <a:srgbClr val="4E67C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</a:rPr>
              <a:t>« Найди правильный ответ» </a:t>
            </a:r>
            <a:br>
              <a:rPr lang="ru-RU" sz="4000" b="1" dirty="0">
                <a:ln w="17780" cmpd="sng">
                  <a:solidFill>
                    <a:srgbClr val="4E67C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63000"/>
                        <a:sat val="105000"/>
                      </a:srgbClr>
                    </a:gs>
                    <a:gs pos="90000">
                      <a:srgbClr val="4E67C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12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138810"/>
            <a:ext cx="11737304" cy="657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38" y="1849438"/>
            <a:ext cx="3182937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87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72916"/>
            <a:ext cx="5328592" cy="399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5623"/>
            <a:ext cx="5040560" cy="3363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8591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09728" y="4869160"/>
            <a:ext cx="4985312" cy="2160240"/>
          </a:xfrm>
        </p:spPr>
        <p:txBody>
          <a:bodyPr/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Евграф Васильевич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Быханов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1839-1915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геофизик и астроном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механник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изобретатель,</a:t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садовод.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5" y="4654383"/>
            <a:ext cx="46805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Васильевич Быханов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1829-1896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садовод,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питомника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плодовых культур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1206"/>
            <a:ext cx="4086200" cy="4086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0818"/>
            <a:ext cx="3573525" cy="4363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36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661248"/>
            <a:ext cx="7125113" cy="9244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Быхановых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улице Дворянской (ныне Ленина)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704"/>
            <a:ext cx="6421672" cy="5645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89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2517"/>
            <a:ext cx="2894236" cy="3956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612576" y="4338916"/>
            <a:ext cx="6059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Николаевич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Скороходов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1911 —1930 г.г.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борец за построение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социализма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172" y="404664"/>
            <a:ext cx="4479337" cy="5972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70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63" y="3411146"/>
            <a:ext cx="5303687" cy="3330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16632"/>
            <a:ext cx="547260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171134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593</TotalTime>
  <Words>238</Words>
  <Application>Microsoft Office PowerPoint</Application>
  <PresentationFormat>Экран (4:3)</PresentationFormat>
  <Paragraphs>91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Courier New</vt:lpstr>
      <vt:lpstr>Times New Roman</vt:lpstr>
      <vt:lpstr>Trebuchet MS</vt:lpstr>
      <vt:lpstr>Verdana</vt:lpstr>
      <vt:lpstr>Wingdings 2</vt:lpstr>
      <vt:lpstr>Spring</vt:lpstr>
      <vt:lpstr>Муниципальное бюджетное учреждение дополнительного образования  экологический центр «ЭкоСфера» г. Липецка Музей экологического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  Евграф Васильевич  Быханов    1839-1915 г.г. русский геофизик и астроном , механник, изобретатель,  садовод.   </vt:lpstr>
      <vt:lpstr>Дом Быхановых на улице Дворянской (ныне Ленина)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Вознесенский собор  г.Елец, Липецкая область</vt:lpstr>
      <vt:lpstr>Игра  « Найди правильный ответ»    В городском саду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 экологический центр «ЭкоСфера» г. Липецка Музей экологического образования </dc:title>
  <dc:creator>Первый учебный</dc:creator>
  <cp:lastModifiedBy>Ирина</cp:lastModifiedBy>
  <cp:revision>65</cp:revision>
  <dcterms:created xsi:type="dcterms:W3CDTF">2016-01-21T06:30:50Z</dcterms:created>
  <dcterms:modified xsi:type="dcterms:W3CDTF">2017-10-25T06:09:38Z</dcterms:modified>
</cp:coreProperties>
</file>