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6" r:id="rId8"/>
    <p:sldId id="262" r:id="rId9"/>
    <p:sldId id="263" r:id="rId10"/>
    <p:sldId id="264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12" autoAdjust="0"/>
    <p:restoredTop sz="94660" autoAdjust="0"/>
  </p:normalViewPr>
  <p:slideViewPr>
    <p:cSldViewPr>
      <p:cViewPr>
        <p:scale>
          <a:sx n="70" d="100"/>
          <a:sy n="70" d="100"/>
        </p:scale>
        <p:origin x="-174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0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73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93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6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5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49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2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3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72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82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092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38B57-D927-48E9-947E-3C72C485E322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85F22-2F84-405D-8663-A39B5E5A89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7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астасия\Downloads\2023-11-14_21-04-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6" y="156956"/>
            <a:ext cx="8712968" cy="659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1916832"/>
            <a:ext cx="5616624" cy="230832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Современные подходы к патриотическому воспитанию дошкольников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59832" y="4725144"/>
            <a:ext cx="232489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Воспитатель: Дремова В.И.</a:t>
            </a:r>
          </a:p>
          <a:p>
            <a:r>
              <a:rPr lang="ru-RU" dirty="0" smtClean="0"/>
              <a:t>Группа «Солнышко»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72298" y="404664"/>
            <a:ext cx="7056784" cy="104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spc="-50" dirty="0">
                <a:latin typeface="Times New Roman"/>
                <a:ea typeface="Calibri"/>
                <a:cs typeface="Times New Roman"/>
              </a:rPr>
              <a:t>Муниципальное казенное дошкольное образовательное учреждение</a:t>
            </a:r>
            <a:endParaRPr lang="ru-RU" sz="14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spc="-50" dirty="0">
                <a:latin typeface="Times New Roman"/>
                <a:ea typeface="Calibri"/>
                <a:cs typeface="Times New Roman"/>
              </a:rPr>
              <a:t>«Детский сад посёлка Пристень» </a:t>
            </a:r>
            <a:endParaRPr lang="ru-RU" b="1" spc="-50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spc="-50" dirty="0" err="1" smtClean="0">
                <a:latin typeface="Times New Roman"/>
                <a:ea typeface="Calibri"/>
                <a:cs typeface="Times New Roman"/>
              </a:rPr>
              <a:t>Пристенского</a:t>
            </a:r>
            <a:r>
              <a:rPr lang="ru-RU" b="1" spc="-5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spc="-50" dirty="0">
                <a:latin typeface="Times New Roman"/>
                <a:ea typeface="Calibri"/>
                <a:cs typeface="Times New Roman"/>
              </a:rPr>
              <a:t>района Курской области</a:t>
            </a:r>
            <a:endParaRPr lang="ru-RU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59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404664"/>
            <a:ext cx="4626201" cy="3092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501" y="2012267"/>
            <a:ext cx="4140164" cy="2761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98" y="4151522"/>
            <a:ext cx="3546395" cy="2361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59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85041"/>
            <a:ext cx="5256583" cy="3610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5393"/>
            <a:ext cx="5472608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113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361093"/>
            <a:ext cx="6480720" cy="550920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Весь процесс обучения построен на игровом методе проведения занятий, так как он придает </a:t>
            </a:r>
            <a:r>
              <a:rPr lang="ru-RU" sz="3200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воспитательно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-образовательному процессу привлекательную форму, облегчает процесс запоминания и усвоения знаний, повышает эмоциональный фон занятий, способствует развитию мышления, воображения и творческих способностей ребенка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8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95636" y="1052735"/>
            <a:ext cx="6480720" cy="58477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Воспитание уважения к труду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49511"/>
            <a:ext cx="1995686" cy="26609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637509"/>
            <a:ext cx="2448272" cy="26609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637509"/>
            <a:ext cx="1977684" cy="2636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511" y="4005064"/>
            <a:ext cx="1779662" cy="23728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321" y="4005064"/>
            <a:ext cx="1923678" cy="237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764704"/>
            <a:ext cx="7416824" cy="1077218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интереса к русским традициям и промыслам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86438"/>
            <a:ext cx="3104771" cy="4139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475" y="1841922"/>
            <a:ext cx="2995371" cy="4161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36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548680"/>
            <a:ext cx="7416824" cy="1077218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Знакомство детей с символами государства (герб, флаг, гимн);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335" y="1772816"/>
            <a:ext cx="5117962" cy="4565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961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648755"/>
            <a:ext cx="7416824" cy="1077218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Формирование элементарных знаний о правах человека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520" y="1739191"/>
            <a:ext cx="5297015" cy="4714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52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648755"/>
            <a:ext cx="7416824" cy="1077218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чувства ответственности и гордости за достижения страны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570" y="1677386"/>
            <a:ext cx="2573414" cy="3431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174" y="1678667"/>
            <a:ext cx="2592288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483768" y="5589240"/>
            <a:ext cx="5974842" cy="1077218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городах России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123942"/>
            <a:ext cx="8424936" cy="643253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32543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педагога: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отбор объектов, впечатления от которых доступны детям. Эпизоды должны привлекать внимание детей, быть яркими, образными, конкретными, вызывающими интерес, целесообразными, неповторимыми, характерными для данной местности (своя природа, свой быт, ремёсла, традиции).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отбор  сведений и понятий, которые способен усвоить дошкольник (близость расположения, частота посещения, назначение, удобство)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расширение диапазона объектов для старших дошкольников – это район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целом, его достопримечательности, исторические места, памятники, символика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поселка.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Старшие дошкольники должны знать: название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поселка,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своей улицы и прилегающей к ней, в честь кого названы.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огромное значение имеет пример взрослых, особенно близких людей (конкретные примеры).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привитие детям важных понятий как « долг перед Родиной», «любовь к Отчизне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«фронтовой и трудовой подвиг».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знакомство с другими городами, столицей, символикой государства.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325438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показ большого через малое, зависимость между деятельностью одного человека и жизнью всех людей.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2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123942"/>
            <a:ext cx="8424936" cy="6001643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32543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Самое  главное, не следует  ждать от детей «взрослых форм» проявления любви к Родине. Но если в результате  педагогической работы ребёнок будет располагать знаниями о названии города, её географии, природе, символике, и если ему известны имена кого-то из тех, кто прославил  наш  город, Отчизну, если он будет проявлять  интерес  к приобретаемым знаниям, то можно считать, что задача выполнена в пределах, доступных дошкольному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74971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453730"/>
            <a:ext cx="6258846" cy="5878532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«Правильное воспитание – это наша   счастливая     старость,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плохое воспитание – это наше будущее   горе, это  наши   слезы,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наша вина перед другими людьми, перед всей страной».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А.С.МАКАРЕНКО</a:t>
            </a:r>
          </a:p>
        </p:txBody>
      </p:sp>
    </p:spTree>
    <p:extLst>
      <p:ext uri="{BB962C8B-B14F-4D97-AF65-F5344CB8AC3E}">
        <p14:creationId xmlns:p14="http://schemas.microsoft.com/office/powerpoint/2010/main" val="27705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8274496" cy="609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87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5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576840"/>
            <a:ext cx="6983347" cy="4524315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  патриотизм  образовано от греческого </a:t>
            </a:r>
            <a:endParaRPr lang="ru-RU" sz="32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ПАТРИС»- «Родина».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Патриотизм – преданность и любовь к своему Отечеству, народу, готовность к жертвам и подвигам во имя интересов своей Родины (словарь русского языка под редакцией </a:t>
            </a:r>
            <a:r>
              <a:rPr lang="ru-RU" sz="3200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С.И.Ожегова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7697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853839"/>
            <a:ext cx="6984776" cy="5078313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патриотического воспитания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детей дошкольного возраста состоит в том, чтобы посеять и взрастить в детской душе семена любви к родной природе, к родному дому и семье, к истории и культуре страны, созданной трудами родных и близких людей, тех, кого зовут соотечественниками.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5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715340"/>
            <a:ext cx="7416824" cy="538609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Главной целью ДОУ в патриотическом воспитании дошкольников выступает закладывание основ нравственной личности с активной жизненной позицией и творческим потенциалом, способной к самосовершенствованию, гармоничному взаимодействию с другими людьми.</a:t>
            </a:r>
            <a:b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Патриотическое воспитание включает в себя решение задач не только нравственного, но и трудового, интеллектуального, эстетического, а также физического воспитания.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116917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28894"/>
            <a:ext cx="8064896" cy="5632311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 нравственно-патриотического 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воспитания:</a:t>
            </a: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воспитание у ребенка любви и привязанности к своей семье, дому, детскому саду, улице, городу;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воспитание уважения к труду;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формирование элементарных знаний о правах человека;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формирование бережного отношения к природе и всему живому;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формирование толерантности, чувства уважения к другим народам, их традициям;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знакомство детей с символами государства (герб, флаг, гимн);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расширение представлений о городах России;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развитие интереса к русским традициям и промыслам;</a:t>
            </a:r>
            <a:b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развитие чувства ответственности и гордости за достижения страны.</a:t>
            </a:r>
            <a:endParaRPr 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96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548" y="276758"/>
            <a:ext cx="8640452" cy="6555641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Методы и формы нравственно-патриотического                                              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воспитания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наблюдения, позволяющие видеть трудовую жизнь жителей родного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поселка,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изменения в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его облике ;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рассказ, объяснения в сочетании с показом конкретных объектов и непосредственным наблюдением детей;</a:t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беседы с детьми о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родном крае;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использование детских художественных произведений, 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репродукций картин, иллюстраций (их рассматривание и обсуждение);</a:t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разучивание с детьми песен, стихов, пословиц, поговорок, чтение сказок, прослушивание музыкальных произведений;</a:t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знакомство детей с народным декоративно-прикладным искусством;</a:t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наблюдение окружающего мира, стимулирующее детское художественное творчество;</a:t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поощрение детей за инициативу и стремление самостоятельно поддерживать порядок в ближайшем окружении за бережное отношение к общественному имуществу, за добросовестное выполнение поручений, за хорошее поведение в общественных местах;</a:t>
            </a:r>
            <a:b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личный пример педагога, мировоззрение педагога, его взгляды, суждения, активная жизненная позиция – самый сильнодействующий фактор воспитания.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5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76672"/>
            <a:ext cx="4896544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837164"/>
            <a:ext cx="4176464" cy="2544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31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патриот\b5a9ae6fa1148c5cdc231357b080dc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04664"/>
            <a:ext cx="5472608" cy="3591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47382"/>
            <a:ext cx="4295969" cy="3221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770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490</Words>
  <Application>Microsoft Office PowerPoint</Application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14</cp:revision>
  <dcterms:created xsi:type="dcterms:W3CDTF">2023-11-14T17:53:27Z</dcterms:created>
  <dcterms:modified xsi:type="dcterms:W3CDTF">2023-11-18T12:13:20Z</dcterms:modified>
</cp:coreProperties>
</file>