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22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349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51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97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19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23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127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9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24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874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7129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785A1752-02F4-4BC3-9914-5430D9451395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E8BE66CC-D831-494D-B887-8F0860EE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333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Обучающее изложение</a:t>
            </a:r>
          </a:p>
        </p:txBody>
      </p:sp>
    </p:spTree>
    <p:extLst>
      <p:ext uri="{BB962C8B-B14F-4D97-AF65-F5344CB8AC3E}">
        <p14:creationId xmlns:p14="http://schemas.microsoft.com/office/powerpoint/2010/main" val="2460143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буквы, запишите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з,с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), 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радос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ный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з..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сн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жки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р..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бята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л..док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д..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ревня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пом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щь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реч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..ка, со..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нце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г..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п..полз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..</a:t>
            </a:r>
            <a:r>
              <a:rPr lang="ru-RU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реди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,радос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ный,з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ма,сн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жинки,р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бята,л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док,д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ревня,пом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щь,ре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чк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а,со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нце,г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ра,п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полз,вп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реди.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78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2D5F4-3AB7-1779-7F16-E4682AC3C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зима, на открытом воздухе, природа, картина&#10;&#10;Автоматически созданное описание">
            <a:extLst>
              <a:ext uri="{FF2B5EF4-FFF2-40B4-BE49-F238E27FC236}">
                <a16:creationId xmlns:a16="http://schemas.microsoft.com/office/drawing/2014/main" id="{11232C13-AB35-7BED-F569-7CFAC12741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640960" cy="6552728"/>
          </a:xfrm>
        </p:spPr>
      </p:pic>
    </p:spTree>
    <p:extLst>
      <p:ext uri="{BB962C8B-B14F-4D97-AF65-F5344CB8AC3E}">
        <p14:creationId xmlns:p14="http://schemas.microsoft.com/office/powerpoint/2010/main" val="2485619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EE75ED-E0BA-6B60-9212-67DEE73A9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пейзаж, восход солнца, зима, на открытом воздухе&#10;&#10;Автоматически созданное описание">
            <a:extLst>
              <a:ext uri="{FF2B5EF4-FFF2-40B4-BE49-F238E27FC236}">
                <a16:creationId xmlns:a16="http://schemas.microsoft.com/office/drawing/2014/main" id="{95509460-F8BD-DA3D-B6A4-A98E4642BC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8" y="332656"/>
            <a:ext cx="8327553" cy="6264696"/>
          </a:xfrm>
        </p:spPr>
      </p:pic>
    </p:spTree>
    <p:extLst>
      <p:ext uri="{BB962C8B-B14F-4D97-AF65-F5344CB8AC3E}">
        <p14:creationId xmlns:p14="http://schemas.microsoft.com/office/powerpoint/2010/main" val="3238840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Река стала</a:t>
            </a:r>
            <a:endParaRPr lang="ru-RU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800" b="1" dirty="0"/>
              <a:t>Было чудесное утро. Мороз сковал реку. К речке побежали мальчишки со всей деревни. Ребята подняли радостный крик. Для проверки льда мальчики бросали камни, ветки. Лед показался им крепким.</a:t>
            </a:r>
            <a:endParaRPr lang="ru-RU" sz="2800" dirty="0"/>
          </a:p>
          <a:p>
            <a:pPr marL="0" indent="0">
              <a:buNone/>
            </a:pPr>
            <a:r>
              <a:rPr lang="ru-RU" sz="2800" b="1" dirty="0"/>
              <a:t>Трое ребят стали бегать по самой середине речки. Лед был скользкий, и один мальчик упал. На него упал второй, третий. Лед не выдержал тяжести. Дети очутились в воде. Они цеплялись за тонкий лед, кричали, но вскоре совсем выбились из сил.</a:t>
            </a:r>
            <a:endParaRPr lang="ru-RU" sz="2800" dirty="0"/>
          </a:p>
          <a:p>
            <a:pPr marL="0" indent="0">
              <a:buNone/>
            </a:pPr>
            <a:r>
              <a:rPr lang="ru-RU" sz="2800" b="1" dirty="0"/>
              <a:t>На крик пришла помощь. Мужчина пополз по льду, толкая впереди себя длинную доску. Ребята ухватились за край доски. Это было спасение.</a:t>
            </a:r>
            <a:endParaRPr lang="ru-RU" sz="28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31242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Послушайте текст ещё раз и назовите из записанных вами слов те, которые там встречаются. Подчеркните их.</a:t>
            </a:r>
            <a:endParaRPr lang="ru-RU" b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зима, снежки, 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ледок , 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деревня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речка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 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гора, 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пополз,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87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634" y="134166"/>
            <a:ext cx="8079581" cy="1658198"/>
          </a:xfrm>
        </p:spPr>
        <p:txBody>
          <a:bodyPr>
            <a:normAutofit/>
          </a:bodyPr>
          <a:lstStyle/>
          <a:p>
            <a:r>
              <a:rPr lang="ru-RU" sz="2800" dirty="0"/>
              <a:t>Давайте попробуем восстановить предложения из отдельных слов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4766" y="1340768"/>
            <a:ext cx="4040188" cy="4569371"/>
          </a:xfrm>
        </p:spPr>
        <p:txBody>
          <a:bodyPr/>
          <a:lstStyle/>
          <a:p>
            <a:pPr marL="0" lvl="0" indent="0">
              <a:buNone/>
            </a:pPr>
            <a:endParaRPr lang="ru-RU" i="1" dirty="0"/>
          </a:p>
          <a:p>
            <a:pPr marL="0" lvl="0" indent="0">
              <a:buNone/>
            </a:pPr>
            <a:r>
              <a:rPr lang="ru-RU" i="1" dirty="0"/>
              <a:t>1.подняли, крик, ребята, радостный</a:t>
            </a:r>
            <a:endParaRPr lang="ru-RU" dirty="0"/>
          </a:p>
          <a:p>
            <a:pPr lvl="0"/>
            <a:r>
              <a:rPr lang="ru-RU" i="1" dirty="0"/>
              <a:t>2.им,  показался, крепким, лёд</a:t>
            </a:r>
            <a:endParaRPr lang="ru-RU" dirty="0"/>
          </a:p>
          <a:p>
            <a:pPr lvl="0"/>
            <a:r>
              <a:rPr lang="ru-RU" i="1" dirty="0"/>
              <a:t>3.по, трое, стали, самой, речки, ребят, бегать, середине</a:t>
            </a:r>
            <a:endParaRPr lang="ru-RU" dirty="0"/>
          </a:p>
          <a:p>
            <a:pPr lvl="0"/>
            <a:r>
              <a:rPr lang="ru-RU" i="1" dirty="0"/>
              <a:t>4.в, дети, воде, очутились</a:t>
            </a:r>
            <a:endParaRPr lang="ru-RU" dirty="0"/>
          </a:p>
          <a:p>
            <a:pPr lvl="0"/>
            <a:r>
              <a:rPr lang="ru-RU" i="1" dirty="0"/>
              <a:t>5.край, ухватились, ребята, за, доски</a:t>
            </a:r>
            <a:endParaRPr lang="ru-RU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36308" y="1340768"/>
            <a:ext cx="4041775" cy="4569371"/>
          </a:xfrm>
        </p:spPr>
        <p:txBody>
          <a:bodyPr/>
          <a:lstStyle/>
          <a:p>
            <a:endParaRPr lang="ru-RU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rgbClr val="00B050"/>
                </a:solidFill>
              </a:rPr>
              <a:t>1.Ребята подняли радостный крик.</a:t>
            </a:r>
          </a:p>
          <a:p>
            <a:r>
              <a:rPr lang="ru-RU" dirty="0">
                <a:solidFill>
                  <a:srgbClr val="00B050"/>
                </a:solidFill>
              </a:rPr>
              <a:t>2.Лед показался им крепким.</a:t>
            </a:r>
          </a:p>
          <a:p>
            <a:r>
              <a:rPr lang="ru-RU" dirty="0">
                <a:solidFill>
                  <a:srgbClr val="00B050"/>
                </a:solidFill>
              </a:rPr>
              <a:t>3.Трое ребят стали бегать по самой середине речки.</a:t>
            </a:r>
          </a:p>
          <a:p>
            <a:endParaRPr lang="ru-RU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rgbClr val="00B050"/>
                </a:solidFill>
              </a:rPr>
              <a:t>4.Дети очутились в воде.</a:t>
            </a:r>
          </a:p>
          <a:p>
            <a:endParaRPr lang="ru-RU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rgbClr val="00B050"/>
                </a:solidFill>
              </a:rPr>
              <a:t>5.Ребята ухватились за край доски.</a:t>
            </a:r>
          </a:p>
        </p:txBody>
      </p:sp>
    </p:spTree>
    <p:extLst>
      <p:ext uri="{BB962C8B-B14F-4D97-AF65-F5344CB8AC3E}">
        <p14:creationId xmlns:p14="http://schemas.microsoft.com/office/powerpoint/2010/main" val="8684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Река стала</a:t>
            </a:r>
            <a:endParaRPr lang="ru-RU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800" b="1" dirty="0"/>
              <a:t>Было чудесное утро. Мороз сковал реку. К речке побежали мальчишки со всей деревни. Ребята подняли радостный крик. Для проверки льда мальчики бросали камни, ветки. Лед показался им крепким.</a:t>
            </a:r>
            <a:endParaRPr lang="ru-RU" sz="2800" dirty="0"/>
          </a:p>
          <a:p>
            <a:pPr marL="0" indent="0">
              <a:buNone/>
            </a:pPr>
            <a:r>
              <a:rPr lang="ru-RU" sz="2800" b="1" dirty="0"/>
              <a:t>Трое ребят стали бегать по самой середине речки. Лед был скользкий, и один мальчик упал. На него упал второй, третий. Лед не выдержал тяжести. Дети очутились в воде. Они цеплялись за тонкий лед, кричали, но вскоре совсем выбились из сил.</a:t>
            </a:r>
            <a:endParaRPr lang="ru-RU" sz="2800" dirty="0"/>
          </a:p>
          <a:p>
            <a:pPr marL="0" indent="0">
              <a:buNone/>
            </a:pPr>
            <a:r>
              <a:rPr lang="ru-RU" sz="2800" b="1" dirty="0"/>
              <a:t>На крик пришла помощь. Мужчина пополз по льду, толкая впереди себя длинную доску. Ребята ухватились за край доски. Это было спасение.</a:t>
            </a:r>
            <a:endParaRPr lang="ru-RU" sz="28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00315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32375"/>
            <a:ext cx="8079581" cy="1658198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Сравним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268760"/>
            <a:ext cx="4038600" cy="511256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І. 1. Весеннее утро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  2. Забавы на реке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 3. Возвращение домой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ІІІ.  1. Происшествие   на реке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     2. Дети в воде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    3. Дети на доске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ІІ.  1. Чудесное утро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    2. Происшествие на реке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   3. Спасение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46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57</TotalTime>
  <Words>518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 Light</vt:lpstr>
      <vt:lpstr>Symbol</vt:lpstr>
      <vt:lpstr>Times New Roman</vt:lpstr>
      <vt:lpstr>Метрополия</vt:lpstr>
      <vt:lpstr>Обучающее изложение</vt:lpstr>
      <vt:lpstr>Вставьте пропущенные буквы, запишите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Давайте попробуем восстановить предложения из отдельных слов</vt:lpstr>
      <vt:lpstr>Презентация PowerPoint</vt:lpstr>
      <vt:lpstr>Сравним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Обучающее изложение</dc:title>
  <dc:creator>Сергей Шальнов</dc:creator>
  <cp:lastModifiedBy>Лиана Карданова</cp:lastModifiedBy>
  <cp:revision>6</cp:revision>
  <dcterms:created xsi:type="dcterms:W3CDTF">2014-11-19T11:24:35Z</dcterms:created>
  <dcterms:modified xsi:type="dcterms:W3CDTF">2023-12-14T17:01:08Z</dcterms:modified>
</cp:coreProperties>
</file>