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D667A8-9AB4-195C-D13B-DDB4C44D8E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3A381F4-A55B-C644-F2F1-12211A4456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B9473B-68EE-D54F-159C-E63939803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8DACC0-ED0C-A667-B23B-2578CD7D0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95C458-E1DD-C31D-6603-E73D3C5BC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817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A1E161-D1EB-1C4A-F899-44FABCB5B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25E9AE-C4EF-0289-ECA2-482FAAE9C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7DE21E-EE73-62BA-2C83-24B849409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3F847E-6301-8FC0-10AB-7614D7E67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EF70BE-2AB7-14F2-8C2B-AC4B0D21A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8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1AC5D31-F526-2FF3-C4CB-4F41E4327D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C4EA2A2-985D-3C10-DAD7-5F16D3DD28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0CB6F0-ED86-527C-5B83-0A4CDE444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B3008F-1D4F-D71E-D5AE-C36822320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7D3660-E814-BC2B-5BA7-D3ACE01A5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009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36CC85-D742-31EC-53C0-08B7DE56C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0EA391-7223-5886-526E-7E2230EEBD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C763C7-F268-2D93-0565-C36A02CB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BAE878-2A2B-E76B-4221-58E3A1095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CD3AD4-3E91-DCDA-0D12-85A308C05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363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FEB8D3-56C4-5547-53BF-05E623C1C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E4F6CA-24E8-5394-1CA0-359E503AD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22C63C-B886-437D-DA16-11617F1F2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21D343-9B7A-59DD-8A9E-9526577EF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017916-FF2F-2446-B804-A956EED1D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817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D012B1-F77F-D7A1-12B7-44F346274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0D2250-3208-4C7E-165F-E17ABFF475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A4A5C8D-01B6-1B64-DB07-C202B9824A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38020A7-56EC-F7D6-4481-EA2020995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FDEFD4E-CA97-D54B-C5E5-19DA978EC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365C9F-7FF3-92BB-7CE5-EB2E1D11F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120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3171CF-7467-EFD0-245F-BCA197D3F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5C86AFB-2E88-37BB-EC76-144547A2F9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E07C66-E456-A3DB-C1DA-A90BDC4AF5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EDEA9E6-7203-192E-84B5-C8A3C0DF4C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DBF269-62DE-8FF9-BFB1-70FC3E119F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F251183-0889-3BB7-4336-6D6CBBDAD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BB3067D-BCF0-7F64-0A82-176995A1E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5B8BE8C-2D26-C512-8B5E-C0130200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1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993B6D-B7E7-A627-E143-30517EEF4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8D0D981-A075-1ABE-8F8D-B332393AF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71F7701-C9B7-F6CC-3675-34DE29736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4764C17-E1E1-3C0D-189F-77D44FCA8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3F5C6E7-7AAB-B3AA-18FB-7B8CC9FB7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D0B99C-79F2-0750-DD3B-D4258C49E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4BDC952-7CD0-5420-9710-AE7F9B8EA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240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178526-24F1-9D2C-A6B1-790F57C28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BD7F72-D473-E848-DCFF-FEB354D014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EB2FFD-7574-428B-A811-7F756AA60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4AF25A3-5A3E-23A5-26B7-1CC6B190E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0E46CF-3A7D-0897-D113-F8CD82B8D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0AE0045-8690-AC26-0696-B781F9A08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754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25B6C1-4534-BF50-19BD-FCF0B913A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944BF32-ECF2-3C11-B265-62ED675E51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C1B233F-9338-4027-04E7-A8353C43B4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B56D7F-B31D-964E-4BBB-111FF16AA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21CBF36-182B-12AE-5D6F-76BDA9D33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0C4F94-A2CA-F008-DE02-54884D1B9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590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3BC440-328F-CF7A-2BD8-E3E92BD0F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9DA2B1-82F7-1A5E-F865-4F4E21BDC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DF09F3-06A4-9DD3-8008-1600633421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3D4AE-46B2-48FD-837B-34157F6AFE79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739E43-1DCA-536D-35B1-B74A523184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312427-36A1-A881-4BC9-B5C580AB32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B7865-3B3E-43E6-BF71-6BE48DE5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89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DF77C0-CC0F-A8DB-3CC0-45743BDCD0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Военные реформы Ивана </a:t>
            </a:r>
            <a:r>
              <a:rPr lang="en-US" b="1" dirty="0">
                <a:solidFill>
                  <a:srgbClr val="FF0000"/>
                </a:solidFill>
              </a:rPr>
              <a:t>IV</a:t>
            </a:r>
            <a:r>
              <a:rPr lang="ru-RU" b="1" dirty="0">
                <a:solidFill>
                  <a:srgbClr val="FF0000"/>
                </a:solidFill>
              </a:rPr>
              <a:t> и  Избранной Рады.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8EEABA-3E80-9254-F7C8-7210403488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История России 7 класс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89437D-DC9E-AE35-3849-7A2597A64683}"/>
              </a:ext>
            </a:extLst>
          </p:cNvPr>
          <p:cNvSpPr txBox="1"/>
          <p:nvPr/>
        </p:nvSpPr>
        <p:spPr>
          <a:xfrm>
            <a:off x="4311941" y="5159229"/>
            <a:ext cx="7592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Автор: Никитина Ольга Ивановна</a:t>
            </a:r>
          </a:p>
          <a:p>
            <a:r>
              <a:rPr lang="ru-RU" dirty="0"/>
              <a:t>Учитель истории МОАУ «СОШ № 78» г. Оренбурга.</a:t>
            </a:r>
          </a:p>
        </p:txBody>
      </p:sp>
    </p:spTree>
    <p:extLst>
      <p:ext uri="{BB962C8B-B14F-4D97-AF65-F5344CB8AC3E}">
        <p14:creationId xmlns:p14="http://schemas.microsoft.com/office/powerpoint/2010/main" val="1787919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7388FC-DE7D-4402-D2A9-8AC45793A7F0}"/>
              </a:ext>
            </a:extLst>
          </p:cNvPr>
          <p:cNvSpPr txBox="1"/>
          <p:nvPr/>
        </p:nvSpPr>
        <p:spPr>
          <a:xfrm>
            <a:off x="1073791" y="243281"/>
            <a:ext cx="9915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Закрепление. Работа с документом, стр.43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17C57D-0AF7-C0F3-D16E-392365F42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695325"/>
            <a:ext cx="102965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952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662780-4EE9-6640-4CA4-EE8B071209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357437"/>
            <a:ext cx="10582275" cy="21431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ADFD58-4766-95DF-5E64-60106684E316}"/>
              </a:ext>
            </a:extLst>
          </p:cNvPr>
          <p:cNvSpPr txBox="1"/>
          <p:nvPr/>
        </p:nvSpPr>
        <p:spPr>
          <a:xfrm>
            <a:off x="1635853" y="654341"/>
            <a:ext cx="8472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Домашнее задание: параграф 4, вопросы и задания на стр.43</a:t>
            </a:r>
          </a:p>
        </p:txBody>
      </p:sp>
    </p:spTree>
    <p:extLst>
      <p:ext uri="{BB962C8B-B14F-4D97-AF65-F5344CB8AC3E}">
        <p14:creationId xmlns:p14="http://schemas.microsoft.com/office/powerpoint/2010/main" val="954698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ABA81D-23BA-D425-7586-71CCFBBA9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03" y="226503"/>
            <a:ext cx="11752976" cy="663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3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9C2339-BBDA-03AF-F0AA-D43CD1E61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23" y="1622222"/>
            <a:ext cx="6400062" cy="1806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70836E-E98B-E886-E616-544BFA8B78AC}"/>
              </a:ext>
            </a:extLst>
          </p:cNvPr>
          <p:cNvSpPr txBox="1"/>
          <p:nvPr/>
        </p:nvSpPr>
        <p:spPr>
          <a:xfrm>
            <a:off x="2340528" y="528506"/>
            <a:ext cx="7214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Военные реформы Избранной Рады.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CA7C32-72CF-021E-8C23-9C81FB9CD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1376" y="1207322"/>
            <a:ext cx="5030624" cy="544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526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A7155-E671-218B-0996-86DEEFBCB330}"/>
              </a:ext>
            </a:extLst>
          </p:cNvPr>
          <p:cNvSpPr txBox="1"/>
          <p:nvPr/>
        </p:nvSpPr>
        <p:spPr>
          <a:xfrm>
            <a:off x="666573" y="137117"/>
            <a:ext cx="10733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Работа с терминами: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75A825-FBDD-E8FA-A88C-F7A3B9C98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84" y="710807"/>
            <a:ext cx="10182225" cy="7429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EFF247-6821-153D-C53A-C8AA8AACF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46" y="1379747"/>
            <a:ext cx="9867900" cy="12954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6F0BC8A-1FB8-C2D0-B06B-C759D38092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64" y="2724801"/>
            <a:ext cx="9772650" cy="10096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F9DB92F-8B3F-AF92-B7AE-B4495F64F9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784" y="3872020"/>
            <a:ext cx="104489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168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741494-B333-43AF-6669-E2D6B7F8C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93" y="191041"/>
            <a:ext cx="6459391" cy="9356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3FA827-3309-3F2A-E4B2-E33640DB2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94" y="1039172"/>
            <a:ext cx="6543412" cy="11144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2C7B09-E096-F365-60C1-00538E088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3413" y="930833"/>
            <a:ext cx="5648587" cy="47062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06833E5-040B-65FB-F91B-BE5149ECCF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861" y="2492661"/>
            <a:ext cx="1820671" cy="314439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72F632C-3FAC-0E26-4CC5-352B48150E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5228" y="3180475"/>
            <a:ext cx="3470989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68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BC92D1-2F59-3F4C-6FC6-B5786266C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453" y="274390"/>
            <a:ext cx="10494628" cy="546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837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C5AF56-030D-0A41-CE6E-0FD12F7B1818}"/>
              </a:ext>
            </a:extLst>
          </p:cNvPr>
          <p:cNvSpPr txBox="1"/>
          <p:nvPr/>
        </p:nvSpPr>
        <p:spPr>
          <a:xfrm>
            <a:off x="578839" y="562062"/>
            <a:ext cx="111321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Работа с учебником. </a:t>
            </a:r>
          </a:p>
          <a:p>
            <a:r>
              <a:rPr lang="ru-RU" sz="3600" b="1" dirty="0">
                <a:solidFill>
                  <a:srgbClr val="7030A0"/>
                </a:solidFill>
              </a:rPr>
              <a:t>Стр.39-40, ответить на вопрос:  чем различались служилые люди «по отечеству» и по «прибору»?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46333C-94BC-EDBA-6E22-455A92597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814" y="2600448"/>
            <a:ext cx="5243119" cy="375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224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8573A5-A9E6-F6AD-B61E-6CD2CA00E01B}"/>
              </a:ext>
            </a:extLst>
          </p:cNvPr>
          <p:cNvSpPr txBox="1"/>
          <p:nvPr/>
        </p:nvSpPr>
        <p:spPr>
          <a:xfrm>
            <a:off x="159391" y="246799"/>
            <a:ext cx="11912367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Служилыми по отечеству </a:t>
            </a:r>
            <a:r>
              <a:rPr lang="ru-RU" sz="3200" dirty="0"/>
              <a:t>назывались те люди, служба которых была наследственной: члены Боярской думы, дворяне. В качестве вознаграждения за свою работу они получали земельные наделы.</a:t>
            </a:r>
          </a:p>
          <a:p>
            <a:r>
              <a:rPr lang="ru-RU" sz="5400" b="1" dirty="0">
                <a:solidFill>
                  <a:srgbClr val="7030A0"/>
                </a:solidFill>
              </a:rPr>
              <a:t>Служилые по прибору </a:t>
            </a:r>
            <a:r>
              <a:rPr lang="ru-RU" sz="3200" dirty="0"/>
              <a:t>— это люди, которых набирали из разных категорий населения. К ним относились стрельцы, пушкари, городская стража и др. За свою работу они получали жалование.</a:t>
            </a:r>
          </a:p>
        </p:txBody>
      </p:sp>
    </p:spTree>
    <p:extLst>
      <p:ext uri="{BB962C8B-B14F-4D97-AF65-F5344CB8AC3E}">
        <p14:creationId xmlns:p14="http://schemas.microsoft.com/office/powerpoint/2010/main" val="2364819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CAC447-EA74-38A9-08D8-369FB434F7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08" y="100668"/>
            <a:ext cx="3680114" cy="67573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EB5BEB-85DA-84F3-E6C3-2171774F7921}"/>
              </a:ext>
            </a:extLst>
          </p:cNvPr>
          <p:cNvSpPr txBox="1"/>
          <p:nvPr/>
        </p:nvSpPr>
        <p:spPr>
          <a:xfrm>
            <a:off x="4513278" y="771787"/>
            <a:ext cx="6862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Работа с учебником: Прочитайте пункт 5, стр.42, ответьте на вопросы: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7E5907-DE9C-ECBE-A6A6-15144D9979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622" y="1921691"/>
            <a:ext cx="673417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838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163</Words>
  <Application>Microsoft Office PowerPoint</Application>
  <PresentationFormat>Широкоэкранный</PresentationFormat>
  <Paragraphs>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Военные реформы Ивана IV и  Избранной Рады.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Военные реформы Ивана IV и  Избранной Рады.</dc:title>
  <dc:creator>Никитины</dc:creator>
  <cp:lastModifiedBy>Никитины</cp:lastModifiedBy>
  <cp:revision>3</cp:revision>
  <dcterms:created xsi:type="dcterms:W3CDTF">2023-12-14T17:02:30Z</dcterms:created>
  <dcterms:modified xsi:type="dcterms:W3CDTF">2023-12-14T17:10:12Z</dcterms:modified>
</cp:coreProperties>
</file>