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5" r:id="rId5"/>
    <p:sldId id="263" r:id="rId6"/>
    <p:sldId id="264" r:id="rId7"/>
    <p:sldId id="260" r:id="rId8"/>
    <p:sldId id="257" r:id="rId9"/>
    <p:sldId id="25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81" d="100"/>
          <a:sy n="81" d="100"/>
        </p:scale>
        <p:origin x="10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024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551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978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773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801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03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460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107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58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659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693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82929-F244-4736-BD93-B6C44AD6238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10D4D-B6D5-4256-8BF0-83B1D9727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94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878" y="-112816"/>
            <a:ext cx="12298878" cy="69708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53" y="989375"/>
            <a:ext cx="4472101" cy="572012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14040" y="1957932"/>
            <a:ext cx="1250136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3"/>
                </a:solidFill>
                <a:effectLst/>
              </a:rPr>
              <a:t>Виртуальная экскурсия </a:t>
            </a:r>
          </a:p>
          <a:p>
            <a:pPr algn="ctr"/>
            <a:r>
              <a:rPr lang="ru-RU" sz="4800" b="1" cap="none" spc="0" dirty="0" smtClean="0">
                <a:ln/>
                <a:solidFill>
                  <a:schemeClr val="accent3"/>
                </a:solidFill>
                <a:effectLst/>
              </a:rPr>
              <a:t>в Художественный музей </a:t>
            </a:r>
          </a:p>
          <a:p>
            <a:pPr algn="ctr"/>
            <a:r>
              <a:rPr lang="ru-RU" sz="4800" b="1" cap="none" spc="0" dirty="0" smtClean="0">
                <a:ln/>
                <a:solidFill>
                  <a:schemeClr val="accent3"/>
                </a:solidFill>
                <a:effectLst/>
              </a:rPr>
              <a:t>им. В.С.Сорокина</a:t>
            </a:r>
          </a:p>
          <a:p>
            <a:pPr algn="ctr"/>
            <a:r>
              <a:rPr lang="ru-RU" sz="4800" b="1" dirty="0" smtClean="0">
                <a:ln/>
                <a:solidFill>
                  <a:schemeClr val="accent3"/>
                </a:solidFill>
              </a:rPr>
              <a:t>«В Доме мастера»</a:t>
            </a:r>
            <a:endParaRPr lang="en-US" sz="48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43934" y="-11535"/>
            <a:ext cx="459177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  <a:t>Муниципальное бюджетное учреждение</a:t>
            </a:r>
            <a:br>
              <a:rPr lang="ru-RU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</a:br>
            <a:r>
              <a:rPr lang="ru-RU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  <a:t>дополнительного образования </a:t>
            </a:r>
            <a:br>
              <a:rPr lang="ru-RU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</a:br>
            <a:r>
              <a:rPr lang="ru-RU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  <a:t>экологический центр «</a:t>
            </a:r>
            <a:r>
              <a:rPr lang="ru-RU" dirty="0" err="1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  <a:t>ЭкоСфера</a:t>
            </a:r>
            <a:r>
              <a:rPr lang="ru-RU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  <a:t>» г. Липецка</a:t>
            </a:r>
            <a:br>
              <a:rPr lang="ru-RU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</a:br>
            <a:endParaRPr lang="ru-RU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62019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2794" cy="69805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2819" y="1273666"/>
            <a:ext cx="43265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Художник В. С. Сорокин родился 25 декабря 1912 года в Москве. Его мать происходила из купеческого сословия, отец был офицером, служил в технических войсках.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С. Сорокин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окончил Московский художественный институт им. В.И.Сурикова в 1946 году, защитив на «отлично» дипломную работу – пейзаж «Самарканд» (мастерская С.В. Герасимова). Учился также у И.Э.Грабаря и Б.В.Иогансона 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1957 года Виктор Семенович жил в Липецке. Здесь его работы завоевали признание профессионалов, стали широко известны любителям живописи.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214" y="1273666"/>
            <a:ext cx="6478490" cy="410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258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397" y="-61263"/>
            <a:ext cx="12247397" cy="694909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4799" y="69141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Живопись В.С.Сорокина часто причисляется к русскому импрессионизму. Но этим термином далеко не исчерпывается то художественное пространство, в котором он жил. Не вмещает термин той спасающей силы Любви, с верой в которую вошел Виктор Сорокин в русское изобразительное искусство и которая сияет, исходит почти реальным теплом с его полотен. Его излюбленные жанры – натюрморт, пейзаж, интерьер, портрет.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92" y="3348819"/>
            <a:ext cx="2821592" cy="29629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3073" y="3331005"/>
            <a:ext cx="3749092" cy="29985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3854" y="940002"/>
            <a:ext cx="4360142" cy="5389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34708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397" y="-91093"/>
            <a:ext cx="12247397" cy="69490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95" y="1414501"/>
            <a:ext cx="3688542" cy="40267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6690" y="1306284"/>
            <a:ext cx="3781362" cy="50483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4158" y="2423903"/>
            <a:ext cx="3885981" cy="34305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3205264" y="214954"/>
            <a:ext cx="47127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«Натюрморты»</a:t>
            </a:r>
            <a:endParaRPr lang="ru-RU" sz="5400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04833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397" y="-61263"/>
            <a:ext cx="12302794" cy="69805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25330" y="93507"/>
            <a:ext cx="3520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«Пейзажи»</a:t>
            </a:r>
            <a:endParaRPr lang="ru-RU" sz="5400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915" y="3095409"/>
            <a:ext cx="3659415" cy="30518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7475" y="1393763"/>
            <a:ext cx="4011014" cy="28178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0634" y="3428999"/>
            <a:ext cx="3843410" cy="27549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54161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397" y="-61263"/>
            <a:ext cx="12302794" cy="69805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32661" y="0"/>
            <a:ext cx="37566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«Портреты»</a:t>
            </a:r>
            <a:endParaRPr lang="ru-RU" sz="5400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349" y="1881962"/>
            <a:ext cx="4768438" cy="35763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9194" y="1427048"/>
            <a:ext cx="3949226" cy="49884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94778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4590" y="1122792"/>
            <a:ext cx="435281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Музей находится в центре Липецка, в двухэтажном особняке, построенном в 1910 году и являющимся памятником архитектуры. Здание выстроено в стиле модерн архитектором В. Фрейманом, ранее было известно как «Дом провизора В. К. Вяжлинского».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1992 году в знак признания творчества народного художника России Виктора Сорокина и в честь 80-летия со Дня его рождения в доме провизора Вяжлинского открылся музей-мастерская. В 2007 году ему присвоили статус музея им. В.С. Сорокина – Дом Мастера, и он стал филиалом Липецкого областного художественного музея.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5972" r="15437" b="14354"/>
          <a:stretch/>
        </p:blipFill>
        <p:spPr>
          <a:xfrm>
            <a:off x="4500749" y="362347"/>
            <a:ext cx="7303324" cy="5955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1284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397" y="-58214"/>
            <a:ext cx="12302794" cy="697442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30971" y="418656"/>
            <a:ext cx="110574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На первом этаже музея расположена гостиная, где проводятся вечера, на которых звучит классическая музыка в исполнении профессиональных артистов и молодых исполнителей, проходят встречи с интересными людьми. 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на втором – экспозиционный зал. Собранная коллекция представляет российское искусство XX века. Особое место уделено собранию произведений самого Виктора Сорокина, жизнь и творчество которого были тесно связаны с Липецкой областью.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71" y="2594341"/>
            <a:ext cx="5155429" cy="34186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7672" y="2594341"/>
            <a:ext cx="5216917" cy="343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867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794" y="0"/>
            <a:ext cx="12302794" cy="69805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3153" y="1070440"/>
            <a:ext cx="312318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Музей пропагандирует изобразительное искусство, организуя выставки известных художников России, комплектует собрание лучших произведений, а также изучает, систематизирует и коллекционирует творческое наследие народного художника России В. С. Сорокина.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024" y="1070440"/>
            <a:ext cx="7022275" cy="523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9069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384</Words>
  <Application>Microsoft Office PowerPoint</Application>
  <PresentationFormat>Широкоэкранный</PresentationFormat>
  <Paragraphs>17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Класс ЭкоСфера</dc:creator>
  <cp:lastModifiedBy>Пользователь</cp:lastModifiedBy>
  <cp:revision>14</cp:revision>
  <dcterms:created xsi:type="dcterms:W3CDTF">2021-01-28T13:04:58Z</dcterms:created>
  <dcterms:modified xsi:type="dcterms:W3CDTF">2023-12-14T17:13:51Z</dcterms:modified>
</cp:coreProperties>
</file>