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74" r:id="rId8"/>
    <p:sldId id="275" r:id="rId9"/>
    <p:sldId id="276" r:id="rId10"/>
    <p:sldId id="277" r:id="rId11"/>
    <p:sldId id="278" r:id="rId12"/>
    <p:sldId id="279" r:id="rId13"/>
    <p:sldId id="282" r:id="rId14"/>
    <p:sldId id="283" r:id="rId15"/>
    <p:sldId id="280" r:id="rId16"/>
    <p:sldId id="281" r:id="rId17"/>
    <p:sldId id="273" r:id="rId18"/>
    <p:sldId id="258" r:id="rId19"/>
    <p:sldId id="260" r:id="rId20"/>
    <p:sldId id="261" r:id="rId21"/>
    <p:sldId id="262" r:id="rId22"/>
    <p:sldId id="263" r:id="rId23"/>
    <p:sldId id="264" r:id="rId24"/>
    <p:sldId id="265" r:id="rId25"/>
    <p:sldId id="284" r:id="rId26"/>
    <p:sldId id="285" r:id="rId27"/>
    <p:sldId id="286" r:id="rId28"/>
    <p:sldId id="287" r:id="rId29"/>
    <p:sldId id="299" r:id="rId30"/>
    <p:sldId id="300" r:id="rId31"/>
    <p:sldId id="288" r:id="rId32"/>
    <p:sldId id="289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66" r:id="rId41"/>
    <p:sldId id="291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DE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A6530-D1AD-44BA-BE1A-86A7C61440CE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F2FCC-B318-415B-B8CD-E49CD2CD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42;%20&#1085;&#1072;&#1095;&#1072;&#1083;&#1077;%20&#1087;&#1091;&#1090;&#1077;&#1096;&#1077;&#1089;&#1090;&#1074;&#1080;&#1077;%20&#1074;%20&#1083;&#1077;&#1089;%20&#1084;&#1077;&#1083;&#1086;&#1076;&#1080;&#1103;%201.mp3" TargetMode="Externa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84;&#1091;&#1079;&#1099;&#1082;&#1072;%20&#1085;&#1072;&#1095;&#1072;&#1083;&#1086;%20&#1088;&#1091;&#1089;&#1089;&#1082;&#1086;&#1081;%20&#1089;&#1082;&#1072;&#1079;&#1082;&#1080;.mp3" TargetMode="Externa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52;&#1099;&#1096;&#1082;&#1080;%20&#1074;&#1099;&#1093;&#1086;&#1076;%201.mp3" TargetMode="Externa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74;&#1099;&#1093;&#1086;&#1076;%20&#1083;&#1103;&#1075;&#1091;&#1096;&#1082;&#1080;2.mp3" TargetMode="Externa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74;&#1099;&#1093;&#1086;&#1076;%20&#1079;&#1072;&#1081;&#1082;&#1080;3%20.mp3" TargetMode="Externa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74;&#1099;&#1093;&#1086;&#1076;%20&#1083;&#1080;&#1089;&#1080;&#1095;&#1082;&#1080;%204%20.mp3" TargetMode="Externa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74;&#1099;&#1093;&#1086;&#1076;%20&#1074;&#1086;&#1083;&#1082;&#1072;%205.mp3" TargetMode="Externa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-\Desktop\&#1050;&#1091;&#1083;&#1080;&#1082;&#1086;&#1074;&#1072;\&#1084;&#1091;&#1079;&#1099;&#1082;&#1072;%20&#1082;%20&#1086;&#1090;&#1082;&#1088;&#1099;&#1090;&#1086;&#1084;&#1091;%20&#1091;&#1088;&#1086;&#1082;&#1091;\&#1074;&#1099;&#1093;&#1086;&#1076;%20&#1084;&#1077;&#1076;&#1074;&#1077;&#1076;&#1103;6%20.mp3" TargetMode="Externa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-\Desktop\&#1050;&#1091;&#1083;&#1080;&#1082;&#1086;&#1074;&#1072;\We%20wish%20you%20a%20merry%20Christmas%20-%20&#1084;&#1080;&#1085;&#1091;&#1089;&#1086;&#1074;&#1082;&#1072;.mp3" TargetMode="External"/><Relationship Id="rId4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208912" cy="252028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в подготовительной группе №1 по английскому языку с элементами театрализации на тему 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«Дикие животные»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869160"/>
            <a:ext cx="6400800" cy="1752600"/>
          </a:xfrm>
        </p:spPr>
        <p:txBody>
          <a:bodyPr>
            <a:noAutofit/>
          </a:bodyPr>
          <a:lstStyle/>
          <a:p>
            <a:pPr algn="r"/>
            <a:r>
              <a:rPr lang="ru-RU" sz="1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</a:t>
            </a:r>
          </a:p>
          <a:p>
            <a:pPr algn="r"/>
            <a:r>
              <a:rPr lang="ru-RU" sz="12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</a:p>
          <a:p>
            <a:pPr algn="r"/>
            <a:r>
              <a:rPr lang="ru-RU" sz="12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г. Керчи РК «Детский сад </a:t>
            </a:r>
          </a:p>
          <a:p>
            <a:pPr algn="r"/>
            <a:r>
              <a:rPr lang="ru-RU" sz="12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комбинированного вида №55 «Хрусталик» </a:t>
            </a:r>
          </a:p>
          <a:p>
            <a:pPr algn="r"/>
            <a:r>
              <a:rPr lang="ru-RU" sz="1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Куликова Р.И., педагогический стаж 9 лет</a:t>
            </a:r>
            <a:endParaRPr lang="ru-RU" sz="1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658465"/>
            <a:ext cx="4176464" cy="3034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8199042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60648"/>
            <a:ext cx="550407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Вода в пруду была холодная,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язычок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замерз [θ].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4256" y="1772816"/>
            <a:ext cx="6566949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2260895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16632"/>
            <a:ext cx="669824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Он прибежал домой,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но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забыл закрыть наружную дверь,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она захлопала [w].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4958" y="2060848"/>
            <a:ext cx="6555624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722165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332656"/>
            <a:ext cx="584685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Язычок все-таки простудился и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начал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кашлять [k] и чихать [ʧ].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7980" y="1700808"/>
            <a:ext cx="7150240" cy="46304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1399313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8640"/>
            <a:ext cx="540006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Болело горло,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он тихо стонал сначала [ǝ],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 еще жалобнее [ǝ:].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9158" y="1988840"/>
            <a:ext cx="7641175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4416299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60648"/>
            <a:ext cx="647145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Пришел доктор, удивился [ɔ:],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велел язычку показать горло [a:].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575" y="1700808"/>
            <a:ext cx="7585598" cy="4700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44935753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6632"/>
            <a:ext cx="74767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Но у язычка так болело горло,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что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он смог только произнести [e] [ı] [i:],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наконец [ɔ].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077" y="1716877"/>
            <a:ext cx="8337819" cy="48390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5980967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6632"/>
            <a:ext cx="718901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Доктор дал язычку горькое лекарство,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язычок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сказал [æ] и крепко уснул.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169" y="1484784"/>
            <a:ext cx="7949895" cy="5085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16237933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118" y="404664"/>
            <a:ext cx="907440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Во сне к нему в гости пришли </a:t>
            </a:r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восемь 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веселых гномиков </a:t>
            </a:r>
            <a:endParaRPr lang="ru-RU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aı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 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eı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 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ǝu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 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au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 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eǝ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 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ıǝ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 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uǝ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 [</a:t>
            </a:r>
            <a:r>
              <a:rPr lang="ru-RU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ɔı</a:t>
            </a: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4104" y="1988840"/>
            <a:ext cx="8516434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303009" y="5661248"/>
            <a:ext cx="66786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Старший гном попросил их не шуметь [ʃ].</a:t>
            </a:r>
          </a:p>
        </p:txBody>
      </p:sp>
    </p:spTree>
    <p:extLst>
      <p:ext uri="{BB962C8B-B14F-4D97-AF65-F5344CB8AC3E}">
        <p14:creationId xmlns="" xmlns:p14="http://schemas.microsoft.com/office/powerpoint/2010/main" val="7343899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75656" y="2564904"/>
            <a:ext cx="5842992" cy="67146"/>
          </a:xfrm>
        </p:spPr>
        <p:txBody>
          <a:bodyPr>
            <a:noAutofit/>
          </a:bodyPr>
          <a:lstStyle/>
          <a:p>
            <a:endParaRPr lang="ru-RU" sz="800" dirty="0"/>
          </a:p>
        </p:txBody>
      </p:sp>
      <p:pic>
        <p:nvPicPr>
          <p:cNvPr id="3074" name="Picture 2" descr="C:\Users\junga\Downloads\1661425874_22-kartinkin-net-p-fon-osennego-lesa-dlya-detei-krasivo-25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70370" cy="6858000"/>
          </a:xfrm>
          <a:prstGeom prst="rect">
            <a:avLst/>
          </a:prstGeom>
          <a:noFill/>
        </p:spPr>
      </p:pic>
      <p:pic>
        <p:nvPicPr>
          <p:cNvPr id="5" name="В начале путешествие в лес мелодия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6941"/>
            <a:ext cx="8229600" cy="128215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Бьется сердце еле-еле,</a:t>
            </a:r>
            <a:b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трусишки зайки </a:t>
            </a:r>
            <a:r>
              <a:rPr lang="ru-RU" sz="32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hare</a:t>
            </a:r>
            <a:r>
              <a:rPr lang="ru-RU" sz="32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4357688" y="3171825"/>
          <a:ext cx="427037" cy="512763"/>
        </p:xfrm>
        <a:graphic>
          <a:graphicData uri="http://schemas.openxmlformats.org/presentationml/2006/ole">
            <p:oleObj spid="_x0000_s5129" name="Объект упаковщика для оболочки" showAsIcon="1" r:id="rId3" imgW="428017" imgH="515566" progId="Package">
              <p:embed/>
            </p:oleObj>
          </a:graphicData>
        </a:graphic>
      </p:graphicFrame>
      <p:pic>
        <p:nvPicPr>
          <p:cNvPr id="5134" name="Picture 14" descr="C:\Users\junga\Desktop\1698095858_flomaster-top-p-osennii-zaichik-risunok-vkontakte-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/>
          <a:srcRect l="20175" r="20318"/>
          <a:stretch/>
        </p:blipFill>
        <p:spPr bwMode="auto">
          <a:xfrm>
            <a:off x="2590986" y="1268760"/>
            <a:ext cx="3960440" cy="5500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2492896"/>
            <a:ext cx="76899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О ЯЗЫЧКЕ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334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кого большой и рыжий хвост?</a:t>
            </a:r>
            <a:b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воровки хитрой </a:t>
            </a:r>
            <a:r>
              <a:rPr lang="ru-RU" sz="3600" b="1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fox</a:t>
            </a:r>
            <a:r>
              <a:rPr lang="ru-RU" sz="36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/>
          </a:p>
        </p:txBody>
      </p:sp>
      <p:pic>
        <p:nvPicPr>
          <p:cNvPr id="6146" name="Picture 2" descr="C:\Users\junga\Desktop\b3f2472b5db0fa5a26e28b2cc34c545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733" y="1254770"/>
            <a:ext cx="4929222" cy="5414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48765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 его каждый житель российский,</a:t>
            </a:r>
            <a:b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По-русски он — волк,</a:t>
            </a:r>
            <a:b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а </a:t>
            </a:r>
            <a:r>
              <a:rPr lang="ru-RU" sz="32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wolf</a:t>
            </a: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—по-английски</a:t>
            </a: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junga\Desktop\zhivotnye_volk_osen_17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4320" y="1772816"/>
            <a:ext cx="4572032" cy="4968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в лесу сильнее зверя,</a:t>
            </a:r>
            <a:b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медведь огромный — </a:t>
            </a:r>
            <a:r>
              <a:rPr lang="ru-RU" sz="32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bear</a:t>
            </a: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C:\Users\junga\Desktop\1688932639_kartin-papik-pro-p-kartinki-osennie-s-medvedem-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415" y="1290856"/>
            <a:ext cx="6271857" cy="5409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8229600" cy="99412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деревьям кто-то прыгал,</a:t>
            </a:r>
            <a:b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Оказалась белка </a:t>
            </a:r>
            <a:r>
              <a:rPr lang="ru-RU" sz="32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squirrel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junga\Desktop\1640278251_2-celes-club-p-belka-osenyu-priroda-krasivo-foto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763" y="1484784"/>
            <a:ext cx="7834471" cy="489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моих свернулся ног,</a:t>
            </a:r>
            <a:b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Ежик маленький </a:t>
            </a:r>
            <a:r>
              <a:rPr lang="ru-RU" sz="3600" b="1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hedgehog</a:t>
            </a:r>
            <a:r>
              <a:rPr lang="ru-RU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9218" name="Picture 2" descr="C:\Users\junga\Desktop\scale_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9032" y="1268760"/>
            <a:ext cx="7005933" cy="5254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20"/>
            <a:ext cx="9144000" cy="68397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624188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4524" y="404664"/>
            <a:ext cx="734790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Посели животное в лес» 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66" t="2025" r="-66" b="8956"/>
          <a:stretch/>
        </p:blipFill>
        <p:spPr>
          <a:xfrm>
            <a:off x="2183976" y="2636912"/>
            <a:ext cx="4889004" cy="3350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06467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16632"/>
            <a:ext cx="65115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Физкультурная минутка</a:t>
            </a:r>
          </a:p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«Дикие животные»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072" y="1772816"/>
            <a:ext cx="3639280" cy="2005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772816"/>
            <a:ext cx="3275083" cy="2005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919190"/>
            <a:ext cx="2801888" cy="2801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/>
          <a:srcRect l="25742"/>
          <a:stretch/>
        </p:blipFill>
        <p:spPr>
          <a:xfrm>
            <a:off x="4899802" y="3988439"/>
            <a:ext cx="3992677" cy="2792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58936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5597" y="404664"/>
            <a:ext cx="53848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 «Да или нет»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12201" b="14300"/>
          <a:stretch/>
        </p:blipFill>
        <p:spPr>
          <a:xfrm>
            <a:off x="665696" y="1700808"/>
            <a:ext cx="7944610" cy="4379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6900051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2204864"/>
            <a:ext cx="315708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endParaRPr lang="ru-RU" sz="4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животное»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0" name="Picture 2" descr="http://bolyaiovoda.hu/wp-content/uploads/2020/03/csop-sun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32656"/>
            <a:ext cx="1924050" cy="1466851"/>
          </a:xfrm>
          <a:prstGeom prst="rect">
            <a:avLst/>
          </a:prstGeom>
          <a:noFill/>
        </p:spPr>
      </p:pic>
      <p:pic>
        <p:nvPicPr>
          <p:cNvPr id="37892" name="Picture 4" descr="https://4-prazdnik.ru/image/cache/catalog/data/fdacard/20191106/4/oad-iblock-918-f28e2898-93d2-11e7-96ff-1cc1dee987cb_30cb3abe-93d3-11e7-96ff-1cc1dee987cb-resize1-800x800.jpeg"/>
          <p:cNvPicPr>
            <a:picLocks noChangeAspect="1" noChangeArrowheads="1"/>
          </p:cNvPicPr>
          <p:nvPr/>
        </p:nvPicPr>
        <p:blipFill>
          <a:blip r:embed="rId3" cstate="print"/>
          <a:srcRect l="8823" r="11765"/>
          <a:stretch>
            <a:fillRect/>
          </a:stretch>
        </p:blipFill>
        <p:spPr bwMode="auto">
          <a:xfrm>
            <a:off x="611560" y="404664"/>
            <a:ext cx="1944216" cy="2448272"/>
          </a:xfrm>
          <a:prstGeom prst="rect">
            <a:avLst/>
          </a:prstGeom>
          <a:noFill/>
        </p:spPr>
      </p:pic>
      <p:pic>
        <p:nvPicPr>
          <p:cNvPr id="37894" name="Picture 6" descr="https://im.jigsawplanet.com/?rc=img&amp;pid=0d0f564341da&amp;size=1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636912"/>
            <a:ext cx="2160240" cy="1579676"/>
          </a:xfrm>
          <a:prstGeom prst="rect">
            <a:avLst/>
          </a:prstGeom>
          <a:noFill/>
        </p:spPr>
      </p:pic>
      <p:pic>
        <p:nvPicPr>
          <p:cNvPr id="37896" name="Picture 8" descr="https://www.shutterstock.com/shutterstock/photos/2173754553/display_1500/stock-vector-deer-animal-cartoon-high-quality-vector-2173754553.jpg"/>
          <p:cNvPicPr>
            <a:picLocks noChangeAspect="1" noChangeArrowheads="1"/>
          </p:cNvPicPr>
          <p:nvPr/>
        </p:nvPicPr>
        <p:blipFill>
          <a:blip r:embed="rId5" cstate="print"/>
          <a:srcRect b="9562"/>
          <a:stretch>
            <a:fillRect/>
          </a:stretch>
        </p:blipFill>
        <p:spPr bwMode="auto">
          <a:xfrm>
            <a:off x="5364088" y="4653136"/>
            <a:ext cx="1866120" cy="1800200"/>
          </a:xfrm>
          <a:prstGeom prst="rect">
            <a:avLst/>
          </a:prstGeom>
          <a:noFill/>
        </p:spPr>
      </p:pic>
      <p:pic>
        <p:nvPicPr>
          <p:cNvPr id="37898" name="Picture 10" descr="https://raskraskirus.ru/wp-content/uploads/7/2/a/72a48ede096ed9da3e964d2c7c45ac3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3140968"/>
            <a:ext cx="1800200" cy="1373590"/>
          </a:xfrm>
          <a:prstGeom prst="rect">
            <a:avLst/>
          </a:prstGeom>
          <a:noFill/>
        </p:spPr>
      </p:pic>
      <p:pic>
        <p:nvPicPr>
          <p:cNvPr id="37900" name="Picture 12" descr="https://i.pinimg.com/originals/30/da/89/30da89fb0abfd9b6ee0655290a916e1f.jpg"/>
          <p:cNvPicPr>
            <a:picLocks noChangeAspect="1" noChangeArrowheads="1"/>
          </p:cNvPicPr>
          <p:nvPr/>
        </p:nvPicPr>
        <p:blipFill>
          <a:blip r:embed="rId7" cstate="print"/>
          <a:srcRect l="9524" t="4762" r="19048" b="4762"/>
          <a:stretch>
            <a:fillRect/>
          </a:stretch>
        </p:blipFill>
        <p:spPr bwMode="auto">
          <a:xfrm>
            <a:off x="2195736" y="4653136"/>
            <a:ext cx="1534907" cy="1944216"/>
          </a:xfrm>
          <a:prstGeom prst="rect">
            <a:avLst/>
          </a:prstGeom>
          <a:noFill/>
        </p:spPr>
      </p:pic>
      <p:pic>
        <p:nvPicPr>
          <p:cNvPr id="37902" name="Picture 14" descr="https://gas-kvas.com/uploads/posts/2023-01/1673458323_gas-kvas-com-p-risunok-detskii-zayats-4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332656"/>
            <a:ext cx="1803748" cy="18037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9686" y="476672"/>
            <a:ext cx="7768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язычок по имени [j]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17870" t="18500" r="18816" b="26060"/>
          <a:stretch/>
        </p:blipFill>
        <p:spPr>
          <a:xfrm>
            <a:off x="668531" y="1400002"/>
            <a:ext cx="7971296" cy="52348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734187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332656"/>
            <a:ext cx="62381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«Кто пропал»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3448" y="1988840"/>
            <a:ext cx="5987578" cy="4231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1" y="548680"/>
            <a:ext cx="8402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Песенка 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you're happy»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8190" y="2204864"/>
            <a:ext cx="7404768" cy="40448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1166233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6409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Драматизация сказки «Теремок»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880" y="1686292"/>
            <a:ext cx="8858256" cy="4980864"/>
          </a:xfrm>
          <a:prstGeom prst="rect">
            <a:avLst/>
          </a:prstGeom>
        </p:spPr>
      </p:pic>
      <p:pic>
        <p:nvPicPr>
          <p:cNvPr id="4" name="музыка начало русской сказ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65873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cdn.culture.ru/images/2acf9d8a-9cb5-58b7-8e40-e56a021d76ac"/>
          <p:cNvPicPr>
            <a:picLocks noChangeAspect="1" noChangeArrowheads="1"/>
          </p:cNvPicPr>
          <p:nvPr/>
        </p:nvPicPr>
        <p:blipFill>
          <a:blip r:embed="rId3" cstate="print"/>
          <a:srcRect l="2769" r="3688"/>
          <a:stretch>
            <a:fillRect/>
          </a:stretch>
        </p:blipFill>
        <p:spPr bwMode="auto">
          <a:xfrm>
            <a:off x="0" y="836712"/>
            <a:ext cx="9150557" cy="5040561"/>
          </a:xfrm>
          <a:prstGeom prst="rect">
            <a:avLst/>
          </a:prstGeom>
          <a:noFill/>
        </p:spPr>
      </p:pic>
      <p:pic>
        <p:nvPicPr>
          <p:cNvPr id="3" name="Мышки выход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advour.ru/wp-content/uploads/b/e/5/be59eb6cbe51799a1b3b2bf723e7cf8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144000" cy="5435601"/>
          </a:xfrm>
          <a:prstGeom prst="rect">
            <a:avLst/>
          </a:prstGeom>
          <a:noFill/>
        </p:spPr>
      </p:pic>
      <p:pic>
        <p:nvPicPr>
          <p:cNvPr id="3" name="выход лягушки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stotysyhc.ru/wp-content/uploads/2022/11/teremo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9144000" cy="5447920"/>
          </a:xfrm>
          <a:prstGeom prst="rect">
            <a:avLst/>
          </a:prstGeom>
          <a:noFill/>
        </p:spPr>
      </p:pic>
      <p:pic>
        <p:nvPicPr>
          <p:cNvPr id="3" name="выход зайки3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Теремок: лисич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9144000" cy="5447110"/>
          </a:xfrm>
          <a:prstGeom prst="rect">
            <a:avLst/>
          </a:prstGeom>
          <a:noFill/>
        </p:spPr>
      </p:pic>
      <p:pic>
        <p:nvPicPr>
          <p:cNvPr id="3" name="выход лисички 4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Теремок: пришел вол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9144000" cy="5447110"/>
          </a:xfrm>
          <a:prstGeom prst="rect">
            <a:avLst/>
          </a:prstGeom>
          <a:noFill/>
        </p:spPr>
      </p:pic>
      <p:pic>
        <p:nvPicPr>
          <p:cNvPr id="3" name="выход волка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Пришел мишка косолап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9144000" cy="5447110"/>
          </a:xfrm>
          <a:prstGeom prst="rect">
            <a:avLst/>
          </a:prstGeom>
          <a:noFill/>
        </p:spPr>
      </p:pic>
      <p:pic>
        <p:nvPicPr>
          <p:cNvPr id="3" name="выход медведя6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Мишка сломал Терем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86802" cy="54726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 это его любимое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место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 </a:t>
            </a:r>
            <a:r>
              <a:rPr lang="ru-RU" sz="3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потолочке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где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он часто играет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разными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звуками [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t] [d] [l] [n] [s] [z]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51890" t="29840" b="33620"/>
          <a:stretch/>
        </p:blipFill>
        <p:spPr>
          <a:xfrm>
            <a:off x="1411669" y="2708920"/>
            <a:ext cx="6320662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3669588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865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wish you a Merry Christmas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 descr="C:\Users\junga\Desktop\Открытка-картинка-гиф-Merry-Christmas-с-рождеством-на-английском-900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326091"/>
            <a:ext cx="7018093" cy="5531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We wish you a merry Christmas - минусов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844824"/>
            <a:ext cx="628832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</a:t>
            </a:r>
          </a:p>
          <a:p>
            <a:pPr algn="ctr"/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318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154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 ферме замычала корова [m], </a:t>
            </a:r>
            <a:endParaRPr lang="ru-RU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загоготали 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гуси [g] и зарычала собака [r]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276872"/>
            <a:ext cx="5718544" cy="3572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3608837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9951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 пробежал, пофыркивая, ежик [f] [v],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 два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жука сердито переговаривались [ʒ] [ʤ]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2422" y="2060848"/>
            <a:ext cx="6425741" cy="3926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6572743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76672"/>
            <a:ext cx="57294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Язычок уснул и тихо дышал [h]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6872" y="1844824"/>
            <a:ext cx="5499069" cy="3962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83968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2525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 наутро выглянуло солнышко, язычок проснулся,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потянулся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 выгнул спинку,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как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кошка [ŋ].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Вокруг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жужжали мухи [ð]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29" y="1772816"/>
            <a:ext cx="6823661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0244894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71844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Язычок побежал к пруду. </a:t>
            </a:r>
            <a:endParaRPr lang="ru-RU" sz="3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Сначала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он бросал камешки в воду [b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],</a:t>
            </a: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 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 решил искупаться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2361" y="1916832"/>
            <a:ext cx="6682879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1552970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418</Words>
  <Application>Microsoft Office PowerPoint</Application>
  <PresentationFormat>Экран (4:3)</PresentationFormat>
  <Paragraphs>62</Paragraphs>
  <Slides>41</Slides>
  <Notes>0</Notes>
  <HiddenSlides>0</HiddenSlides>
  <MMClips>9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Тема Office</vt:lpstr>
      <vt:lpstr>Объект упаковщика для оболочки</vt:lpstr>
      <vt:lpstr>Занятие в подготовительной группе №1 по английскому языку с элементами театрализации на тему  «Дикие животные»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Бьется сердце еле-еле, У трусишки зайки (hare). </vt:lpstr>
      <vt:lpstr>У кого большой и рыжий хвост? У воровки хитрой fox.</vt:lpstr>
      <vt:lpstr>Знает его каждый житель российский, По-русски он — волк, ну а wolf —по-английски.</vt:lpstr>
      <vt:lpstr>Нет в лесу сильнее зверя, Чем медведь огромный — bear .</vt:lpstr>
      <vt:lpstr>По деревьям кто-то прыгал, Оказалась белка (squirrel).</vt:lpstr>
      <vt:lpstr>У моих свернулся ног, Ежик маленький hedgehog.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We wish you a Merry Christmas.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Арадий Миронов</dc:creator>
  <cp:lastModifiedBy>Пользователь Windows</cp:lastModifiedBy>
  <cp:revision>42</cp:revision>
  <dcterms:created xsi:type="dcterms:W3CDTF">2023-12-04T15:38:29Z</dcterms:created>
  <dcterms:modified xsi:type="dcterms:W3CDTF">2023-12-11T05:36:50Z</dcterms:modified>
</cp:coreProperties>
</file>