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7" r:id="rId3"/>
    <p:sldId id="261" r:id="rId4"/>
    <p:sldId id="269" r:id="rId5"/>
    <p:sldId id="262" r:id="rId6"/>
    <p:sldId id="270" r:id="rId7"/>
    <p:sldId id="263" r:id="rId8"/>
    <p:sldId id="271" r:id="rId9"/>
    <p:sldId id="264" r:id="rId10"/>
    <p:sldId id="272" r:id="rId11"/>
    <p:sldId id="265" r:id="rId12"/>
    <p:sldId id="274" r:id="rId13"/>
    <p:sldId id="266" r:id="rId14"/>
    <p:sldId id="273" r:id="rId15"/>
    <p:sldId id="268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50" d="100"/>
          <a:sy n="50" d="100"/>
        </p:scale>
        <p:origin x="1500" y="5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8327D-C59E-4F89-A997-1F293BE0CB47}" type="datetimeFigureOut">
              <a:rPr lang="ru-RU" smtClean="0"/>
              <a:t>25.08.2023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EEF2C-2456-4BDD-81A4-F6733C9E18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1721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8327D-C59E-4F89-A997-1F293BE0CB47}" type="datetimeFigureOut">
              <a:rPr lang="ru-RU" smtClean="0"/>
              <a:t>25.08.2023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EEF2C-2456-4BDD-81A4-F6733C9E18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67344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8327D-C59E-4F89-A997-1F293BE0CB47}" type="datetimeFigureOut">
              <a:rPr lang="ru-RU" smtClean="0"/>
              <a:t>25.08.2023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EEF2C-2456-4BDD-81A4-F6733C9E18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00552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8327D-C59E-4F89-A997-1F293BE0CB47}" type="datetimeFigureOut">
              <a:rPr lang="ru-RU" smtClean="0"/>
              <a:t>25.08.2023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EEF2C-2456-4BDD-81A4-F6733C9E18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9442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8327D-C59E-4F89-A997-1F293BE0CB47}" type="datetimeFigureOut">
              <a:rPr lang="ru-RU" smtClean="0"/>
              <a:t>25.08.2023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EEF2C-2456-4BDD-81A4-F6733C9E18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08749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8327D-C59E-4F89-A997-1F293BE0CB47}" type="datetimeFigureOut">
              <a:rPr lang="ru-RU" smtClean="0"/>
              <a:t>25.08.2023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EEF2C-2456-4BDD-81A4-F6733C9E18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27325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8327D-C59E-4F89-A997-1F293BE0CB47}" type="datetimeFigureOut">
              <a:rPr lang="ru-RU" smtClean="0"/>
              <a:t>25.08.2023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EEF2C-2456-4BDD-81A4-F6733C9E18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2604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8327D-C59E-4F89-A997-1F293BE0CB47}" type="datetimeFigureOut">
              <a:rPr lang="ru-RU" smtClean="0"/>
              <a:t>25.08.2023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EEF2C-2456-4BDD-81A4-F6733C9E18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8308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8327D-C59E-4F89-A997-1F293BE0CB47}" type="datetimeFigureOut">
              <a:rPr lang="ru-RU" smtClean="0"/>
              <a:t>25.08.2023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EEF2C-2456-4BDD-81A4-F6733C9E18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39485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8327D-C59E-4F89-A997-1F293BE0CB47}" type="datetimeFigureOut">
              <a:rPr lang="ru-RU" smtClean="0"/>
              <a:t>25.08.2023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EEF2C-2456-4BDD-81A4-F6733C9E18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05212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8327D-C59E-4F89-A997-1F293BE0CB47}" type="datetimeFigureOut">
              <a:rPr lang="ru-RU" smtClean="0"/>
              <a:t>25.08.2023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EEF2C-2456-4BDD-81A4-F6733C9E18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482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18327D-C59E-4F89-A997-1F293BE0CB47}" type="datetimeFigureOut">
              <a:rPr lang="ru-RU" smtClean="0"/>
              <a:t>25.08.2023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7EEF2C-2456-4BDD-81A4-F6733C9E18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3588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t="6736"/>
          <a:stretch/>
        </p:blipFill>
        <p:spPr>
          <a:xfrm>
            <a:off x="0" y="0"/>
            <a:ext cx="12206478" cy="6858000"/>
          </a:xfrm>
          <a:prstGeom prst="rect">
            <a:avLst/>
          </a:prstGeom>
        </p:spPr>
      </p:pic>
      <p:pic>
        <p:nvPicPr>
          <p:cNvPr id="4" name="Picture 2" descr="https://gas-kvas.com/uploads/posts/2023-01/1673468856_gas-kvas-com-p-lyagushonok-risunok-detskii-18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white">
          <a:xfrm>
            <a:off x="5330171" y="2183641"/>
            <a:ext cx="2012325" cy="1752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s://gas-kvas.com/uploads/posts/2023-01/1673468854_gas-kvas-com-p-lyagushonok-risunok-detskii-16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9978" y="1965278"/>
            <a:ext cx="1636663" cy="185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Волна 2"/>
          <p:cNvSpPr/>
          <p:nvPr/>
        </p:nvSpPr>
        <p:spPr>
          <a:xfrm>
            <a:off x="1910686" y="0"/>
            <a:ext cx="6946711" cy="1849101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Помоги лягушатам решить примеры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0948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t="6736"/>
          <a:stretch/>
        </p:blipFill>
        <p:spPr>
          <a:xfrm>
            <a:off x="0" y="0"/>
            <a:ext cx="12206478" cy="6858000"/>
          </a:xfrm>
          <a:prstGeom prst="rect">
            <a:avLst/>
          </a:prstGeom>
        </p:spPr>
      </p:pic>
      <p:pic>
        <p:nvPicPr>
          <p:cNvPr id="6" name="Picture 4" descr="https://gas-kvas.com/uploads/posts/2023-01/1673468854_gas-kvas-com-p-lyagushonok-risunok-detskii-1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6467" y="2670718"/>
            <a:ext cx="1636663" cy="185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Овал 6"/>
          <p:cNvSpPr/>
          <p:nvPr/>
        </p:nvSpPr>
        <p:spPr>
          <a:xfrm>
            <a:off x="9560415" y="1886355"/>
            <a:ext cx="2442949" cy="117561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</a:rPr>
              <a:t>4+3</a:t>
            </a:r>
            <a:endParaRPr lang="ru-RU" sz="6000" b="1" dirty="0">
              <a:solidFill>
                <a:schemeClr val="tx1"/>
              </a:solidFill>
            </a:endParaRPr>
          </a:p>
        </p:txBody>
      </p:sp>
      <p:pic>
        <p:nvPicPr>
          <p:cNvPr id="4" name="Picture 2" descr="https://gas-kvas.com/uploads/posts/2023-01/1673468856_gas-kvas-com-p-lyagushonok-risunok-detskii-18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white">
          <a:xfrm>
            <a:off x="9560415" y="2721812"/>
            <a:ext cx="2012325" cy="1752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Овал 7"/>
          <p:cNvSpPr/>
          <p:nvPr/>
        </p:nvSpPr>
        <p:spPr>
          <a:xfrm>
            <a:off x="2662729" y="2086031"/>
            <a:ext cx="990600" cy="975937"/>
          </a:xfrm>
          <a:prstGeom prst="ellipse">
            <a:avLst/>
          </a:prstGeom>
          <a:solidFill>
            <a:schemeClr val="bg1"/>
          </a:solidFill>
          <a:ln w="76200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</a:rPr>
              <a:t>7</a:t>
            </a:r>
            <a:endParaRPr lang="ru-RU" sz="6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451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t="6736"/>
          <a:stretch/>
        </p:blipFill>
        <p:spPr>
          <a:xfrm>
            <a:off x="0" y="0"/>
            <a:ext cx="12206478" cy="6858000"/>
          </a:xfrm>
          <a:prstGeom prst="rect">
            <a:avLst/>
          </a:prstGeom>
        </p:spPr>
      </p:pic>
      <p:pic>
        <p:nvPicPr>
          <p:cNvPr id="4" name="Picture 2" descr="https://gas-kvas.com/uploads/posts/2023-01/1673468856_gas-kvas-com-p-lyagushonok-risunok-detskii-18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white">
          <a:xfrm>
            <a:off x="5097076" y="2093162"/>
            <a:ext cx="2012325" cy="1752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s://gas-kvas.com/uploads/posts/2023-01/1673468854_gas-kvas-com-p-lyagushonok-risunok-detskii-16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1717" y="3674312"/>
            <a:ext cx="1636663" cy="185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Овал 6"/>
          <p:cNvSpPr/>
          <p:nvPr/>
        </p:nvSpPr>
        <p:spPr>
          <a:xfrm>
            <a:off x="3806905" y="5176112"/>
            <a:ext cx="2442949" cy="1175613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</a:rPr>
              <a:t>7+2</a:t>
            </a:r>
            <a:endParaRPr lang="ru-RU" sz="6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1488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t="6736"/>
          <a:stretch/>
        </p:blipFill>
        <p:spPr>
          <a:xfrm>
            <a:off x="0" y="0"/>
            <a:ext cx="12206478" cy="6858000"/>
          </a:xfrm>
          <a:prstGeom prst="rect">
            <a:avLst/>
          </a:prstGeom>
        </p:spPr>
      </p:pic>
      <p:pic>
        <p:nvPicPr>
          <p:cNvPr id="4" name="Picture 2" descr="https://gas-kvas.com/uploads/posts/2023-01/1673468856_gas-kvas-com-p-lyagushonok-risunok-detskii-18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white">
          <a:xfrm>
            <a:off x="5097076" y="2093162"/>
            <a:ext cx="2012325" cy="1752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s://gas-kvas.com/uploads/posts/2023-01/1673468854_gas-kvas-com-p-lyagushonok-risunok-detskii-16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1717" y="3674312"/>
            <a:ext cx="1636663" cy="185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Овал 6"/>
          <p:cNvSpPr/>
          <p:nvPr/>
        </p:nvSpPr>
        <p:spPr>
          <a:xfrm>
            <a:off x="3806905" y="5176112"/>
            <a:ext cx="2442949" cy="1175613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</a:rPr>
              <a:t>7+2</a:t>
            </a:r>
            <a:endParaRPr lang="ru-RU" sz="6000" b="1" dirty="0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6682797" y="1442313"/>
            <a:ext cx="990600" cy="975937"/>
          </a:xfrm>
          <a:prstGeom prst="ellipse">
            <a:avLst/>
          </a:prstGeom>
          <a:solidFill>
            <a:schemeClr val="bg1"/>
          </a:solidFill>
          <a:ln w="76200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>
                <a:solidFill>
                  <a:srgbClr val="FF0000"/>
                </a:solidFill>
              </a:rPr>
              <a:t>9</a:t>
            </a:r>
            <a:endParaRPr lang="ru-RU" sz="6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688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t="6736"/>
          <a:stretch/>
        </p:blipFill>
        <p:spPr>
          <a:xfrm>
            <a:off x="0" y="0"/>
            <a:ext cx="12206478" cy="6858000"/>
          </a:xfrm>
          <a:prstGeom prst="rect">
            <a:avLst/>
          </a:prstGeom>
        </p:spPr>
      </p:pic>
      <p:pic>
        <p:nvPicPr>
          <p:cNvPr id="6" name="Picture 4" descr="https://gas-kvas.com/uploads/posts/2023-01/1673468854_gas-kvas-com-p-lyagushonok-risunok-detskii-1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02823">
            <a:off x="8694857" y="1553393"/>
            <a:ext cx="1636663" cy="185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s://gas-kvas.com/uploads/posts/2023-01/1673468856_gas-kvas-com-p-lyagushonok-risunok-detskii-18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white">
          <a:xfrm>
            <a:off x="2087176" y="299151"/>
            <a:ext cx="2012325" cy="1752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Овал 6"/>
          <p:cNvSpPr/>
          <p:nvPr/>
        </p:nvSpPr>
        <p:spPr>
          <a:xfrm>
            <a:off x="0" y="-15171"/>
            <a:ext cx="2442949" cy="117561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</a:rPr>
              <a:t>6+4</a:t>
            </a:r>
            <a:endParaRPr lang="ru-RU" sz="6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59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t="6736"/>
          <a:stretch/>
        </p:blipFill>
        <p:spPr>
          <a:xfrm>
            <a:off x="0" y="0"/>
            <a:ext cx="12206478" cy="6858000"/>
          </a:xfrm>
          <a:prstGeom prst="rect">
            <a:avLst/>
          </a:prstGeom>
        </p:spPr>
      </p:pic>
      <p:pic>
        <p:nvPicPr>
          <p:cNvPr id="6" name="Picture 4" descr="https://gas-kvas.com/uploads/posts/2023-01/1673468854_gas-kvas-com-p-lyagushonok-risunok-detskii-1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02823">
            <a:off x="8694857" y="1553393"/>
            <a:ext cx="1636663" cy="185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s://gas-kvas.com/uploads/posts/2023-01/1673468856_gas-kvas-com-p-lyagushonok-risunok-detskii-18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white">
          <a:xfrm>
            <a:off x="2087176" y="299151"/>
            <a:ext cx="2012325" cy="1752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Овал 6"/>
          <p:cNvSpPr/>
          <p:nvPr/>
        </p:nvSpPr>
        <p:spPr>
          <a:xfrm>
            <a:off x="0" y="-15171"/>
            <a:ext cx="2442949" cy="117561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</a:rPr>
              <a:t>6+4</a:t>
            </a:r>
            <a:endParaRPr lang="ru-RU" sz="6000" b="1" dirty="0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9985490" y="1154955"/>
            <a:ext cx="1139710" cy="975937"/>
          </a:xfrm>
          <a:prstGeom prst="ellipse">
            <a:avLst/>
          </a:prstGeom>
          <a:solidFill>
            <a:schemeClr val="bg1"/>
          </a:solidFill>
          <a:ln w="76200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10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3591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t="6736"/>
          <a:stretch/>
        </p:blipFill>
        <p:spPr>
          <a:xfrm>
            <a:off x="0" y="0"/>
            <a:ext cx="12206478" cy="6858000"/>
          </a:xfrm>
          <a:prstGeom prst="rect">
            <a:avLst/>
          </a:prstGeom>
        </p:spPr>
      </p:pic>
      <p:pic>
        <p:nvPicPr>
          <p:cNvPr id="4" name="Picture 2" descr="https://gas-kvas.com/uploads/posts/2023-01/1673468856_gas-kvas-com-p-lyagushonok-risunok-detskii-18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white">
          <a:xfrm>
            <a:off x="5330171" y="2183641"/>
            <a:ext cx="2012325" cy="1752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s://gas-kvas.com/uploads/posts/2023-01/1673468854_gas-kvas-com-p-lyagushonok-risunok-detskii-16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9978" y="1965278"/>
            <a:ext cx="1636663" cy="185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кругленная прямоугольная выноска 2"/>
          <p:cNvSpPr/>
          <p:nvPr/>
        </p:nvSpPr>
        <p:spPr>
          <a:xfrm>
            <a:off x="5330171" y="167044"/>
            <a:ext cx="2762250" cy="1412828"/>
          </a:xfrm>
          <a:prstGeom prst="wedgeRoundRectCallout">
            <a:avLst>
              <a:gd name="adj1" fmla="val -22212"/>
              <a:gd name="adj2" fmla="val 70590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Ура! Спасибо</a:t>
            </a:r>
            <a:r>
              <a:rPr lang="ru-RU" sz="4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  <a:endParaRPr lang="ru-RU" sz="4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1991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t="6736"/>
          <a:stretch/>
        </p:blipFill>
        <p:spPr>
          <a:xfrm>
            <a:off x="0" y="0"/>
            <a:ext cx="12206478" cy="6858000"/>
          </a:xfrm>
          <a:prstGeom prst="rect">
            <a:avLst/>
          </a:prstGeom>
        </p:spPr>
      </p:pic>
      <p:pic>
        <p:nvPicPr>
          <p:cNvPr id="4" name="Picture 2" descr="https://gas-kvas.com/uploads/posts/2023-01/1673468856_gas-kvas-com-p-lyagushonok-risunok-detskii-18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white">
          <a:xfrm>
            <a:off x="5330171" y="2183641"/>
            <a:ext cx="2012325" cy="1752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s://gas-kvas.com/uploads/posts/2023-01/1673468854_gas-kvas-com-p-lyagushonok-risunok-detskii-16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9978" y="1965278"/>
            <a:ext cx="1636663" cy="185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9235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t="6736"/>
          <a:stretch/>
        </p:blipFill>
        <p:spPr>
          <a:xfrm>
            <a:off x="0" y="0"/>
            <a:ext cx="12206478" cy="6858000"/>
          </a:xfrm>
          <a:prstGeom prst="rect">
            <a:avLst/>
          </a:prstGeom>
        </p:spPr>
      </p:pic>
      <p:pic>
        <p:nvPicPr>
          <p:cNvPr id="4" name="Picture 2" descr="https://gas-kvas.com/uploads/posts/2023-01/1673468856_gas-kvas-com-p-lyagushonok-risunok-detskii-18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white">
          <a:xfrm>
            <a:off x="5894395" y="2151550"/>
            <a:ext cx="2012325" cy="1752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s://gas-kvas.com/uploads/posts/2023-01/1673468854_gas-kvas-com-p-lyagushonok-risunok-detskii-16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6013" y="391480"/>
            <a:ext cx="1636663" cy="185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вал 2"/>
          <p:cNvSpPr/>
          <p:nvPr/>
        </p:nvSpPr>
        <p:spPr>
          <a:xfrm>
            <a:off x="3103064" y="0"/>
            <a:ext cx="2442949" cy="117561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</a:rPr>
              <a:t>5+2</a:t>
            </a:r>
            <a:endParaRPr lang="ru-RU" sz="6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4359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t="6736"/>
          <a:stretch/>
        </p:blipFill>
        <p:spPr>
          <a:xfrm>
            <a:off x="0" y="0"/>
            <a:ext cx="12206478" cy="6858000"/>
          </a:xfrm>
          <a:prstGeom prst="rect">
            <a:avLst/>
          </a:prstGeom>
        </p:spPr>
      </p:pic>
      <p:pic>
        <p:nvPicPr>
          <p:cNvPr id="4" name="Picture 2" descr="https://gas-kvas.com/uploads/posts/2023-01/1673468856_gas-kvas-com-p-lyagushonok-risunok-detskii-18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white">
          <a:xfrm>
            <a:off x="5894395" y="2151550"/>
            <a:ext cx="2012325" cy="1752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s://gas-kvas.com/uploads/posts/2023-01/1673468854_gas-kvas-com-p-lyagushonok-risunok-detskii-16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6013" y="391480"/>
            <a:ext cx="1636663" cy="185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вал 2"/>
          <p:cNvSpPr/>
          <p:nvPr/>
        </p:nvSpPr>
        <p:spPr>
          <a:xfrm>
            <a:off x="3103064" y="0"/>
            <a:ext cx="2442949" cy="117561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</a:rPr>
              <a:t>5+2</a:t>
            </a:r>
            <a:endParaRPr lang="ru-RU" sz="6000" b="1" dirty="0">
              <a:solidFill>
                <a:schemeClr val="tx1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7372350" y="1175613"/>
            <a:ext cx="990600" cy="975937"/>
          </a:xfrm>
          <a:prstGeom prst="ellipse">
            <a:avLst/>
          </a:prstGeom>
          <a:solidFill>
            <a:schemeClr val="bg1"/>
          </a:solidFill>
          <a:ln w="76200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</a:rPr>
              <a:t>7</a:t>
            </a:r>
            <a:endParaRPr lang="ru-RU" sz="6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2886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t="6736"/>
          <a:stretch/>
        </p:blipFill>
        <p:spPr>
          <a:xfrm>
            <a:off x="0" y="0"/>
            <a:ext cx="12206478" cy="6858000"/>
          </a:xfrm>
          <a:prstGeom prst="rect">
            <a:avLst/>
          </a:prstGeom>
        </p:spPr>
      </p:pic>
      <p:pic>
        <p:nvPicPr>
          <p:cNvPr id="4" name="Picture 2" descr="https://gas-kvas.com/uploads/posts/2023-01/1673468856_gas-kvas-com-p-lyagushonok-risunok-detskii-18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white">
          <a:xfrm>
            <a:off x="6640126" y="3407044"/>
            <a:ext cx="2012325" cy="1752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s://gas-kvas.com/uploads/posts/2023-01/1673468854_gas-kvas-com-p-lyagushonok-risunok-detskii-16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4907" y="1709012"/>
            <a:ext cx="1636663" cy="185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Овал 6"/>
          <p:cNvSpPr/>
          <p:nvPr/>
        </p:nvSpPr>
        <p:spPr>
          <a:xfrm>
            <a:off x="8436465" y="3695700"/>
            <a:ext cx="2442949" cy="117561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</a:rPr>
              <a:t>3+4</a:t>
            </a:r>
            <a:endParaRPr lang="ru-RU" sz="6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9401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t="6736"/>
          <a:stretch/>
        </p:blipFill>
        <p:spPr>
          <a:xfrm>
            <a:off x="0" y="0"/>
            <a:ext cx="12206478" cy="6858000"/>
          </a:xfrm>
          <a:prstGeom prst="rect">
            <a:avLst/>
          </a:prstGeom>
        </p:spPr>
      </p:pic>
      <p:pic>
        <p:nvPicPr>
          <p:cNvPr id="4" name="Picture 2" descr="https://gas-kvas.com/uploads/posts/2023-01/1673468856_gas-kvas-com-p-lyagushonok-risunok-detskii-18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white">
          <a:xfrm>
            <a:off x="6640126" y="3407044"/>
            <a:ext cx="2012325" cy="1752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s://gas-kvas.com/uploads/posts/2023-01/1673468854_gas-kvas-com-p-lyagushonok-risunok-detskii-16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4907" y="1709012"/>
            <a:ext cx="1636663" cy="185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Овал 6"/>
          <p:cNvSpPr/>
          <p:nvPr/>
        </p:nvSpPr>
        <p:spPr>
          <a:xfrm>
            <a:off x="8436465" y="3695700"/>
            <a:ext cx="2442949" cy="117561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</a:rPr>
              <a:t>3+4</a:t>
            </a:r>
            <a:endParaRPr lang="ru-RU" sz="6000" b="1" dirty="0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4789607" y="1042263"/>
            <a:ext cx="990600" cy="975937"/>
          </a:xfrm>
          <a:prstGeom prst="ellipse">
            <a:avLst/>
          </a:prstGeom>
          <a:solidFill>
            <a:schemeClr val="bg1"/>
          </a:solidFill>
          <a:ln w="76200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</a:rPr>
              <a:t>7</a:t>
            </a:r>
            <a:endParaRPr lang="ru-RU" sz="6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004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t="6736"/>
          <a:stretch/>
        </p:blipFill>
        <p:spPr>
          <a:xfrm>
            <a:off x="0" y="0"/>
            <a:ext cx="12206478" cy="6858000"/>
          </a:xfrm>
          <a:prstGeom prst="rect">
            <a:avLst/>
          </a:prstGeom>
        </p:spPr>
      </p:pic>
      <p:pic>
        <p:nvPicPr>
          <p:cNvPr id="4" name="Picture 2" descr="https://gas-kvas.com/uploads/posts/2023-01/1673468856_gas-kvas-com-p-lyagushonok-risunok-detskii-18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white">
          <a:xfrm>
            <a:off x="7344976" y="2474162"/>
            <a:ext cx="2012325" cy="1752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s://gas-kvas.com/uploads/posts/2023-01/1673468854_gas-kvas-com-p-lyagushonok-risunok-detskii-16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67" y="2474162"/>
            <a:ext cx="1636663" cy="185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Овал 6"/>
          <p:cNvSpPr/>
          <p:nvPr/>
        </p:nvSpPr>
        <p:spPr>
          <a:xfrm>
            <a:off x="0" y="1709012"/>
            <a:ext cx="2442949" cy="117561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</a:rPr>
              <a:t>6+1</a:t>
            </a:r>
            <a:endParaRPr lang="ru-RU" sz="6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9223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t="6736"/>
          <a:stretch/>
        </p:blipFill>
        <p:spPr>
          <a:xfrm>
            <a:off x="0" y="0"/>
            <a:ext cx="12206478" cy="6858000"/>
          </a:xfrm>
          <a:prstGeom prst="rect">
            <a:avLst/>
          </a:prstGeom>
        </p:spPr>
      </p:pic>
      <p:pic>
        <p:nvPicPr>
          <p:cNvPr id="4" name="Picture 2" descr="https://gas-kvas.com/uploads/posts/2023-01/1673468856_gas-kvas-com-p-lyagushonok-risunok-detskii-18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white">
          <a:xfrm>
            <a:off x="7344976" y="2474162"/>
            <a:ext cx="2012325" cy="1752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s://gas-kvas.com/uploads/posts/2023-01/1673468854_gas-kvas-com-p-lyagushonok-risunok-detskii-16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67" y="2474162"/>
            <a:ext cx="1636663" cy="185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Овал 6"/>
          <p:cNvSpPr/>
          <p:nvPr/>
        </p:nvSpPr>
        <p:spPr>
          <a:xfrm>
            <a:off x="0" y="1709012"/>
            <a:ext cx="2442949" cy="117561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</a:rPr>
              <a:t>6+1</a:t>
            </a:r>
            <a:endParaRPr lang="ru-RU" sz="6000" b="1" dirty="0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8862001" y="1709012"/>
            <a:ext cx="990600" cy="975937"/>
          </a:xfrm>
          <a:prstGeom prst="ellipse">
            <a:avLst/>
          </a:prstGeom>
          <a:solidFill>
            <a:schemeClr val="bg1"/>
          </a:solidFill>
          <a:ln w="76200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</a:rPr>
              <a:t>7</a:t>
            </a:r>
            <a:endParaRPr lang="ru-RU" sz="6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8701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t="6736"/>
          <a:stretch/>
        </p:blipFill>
        <p:spPr>
          <a:xfrm>
            <a:off x="0" y="0"/>
            <a:ext cx="12206478" cy="6858000"/>
          </a:xfrm>
          <a:prstGeom prst="rect">
            <a:avLst/>
          </a:prstGeom>
        </p:spPr>
      </p:pic>
      <p:pic>
        <p:nvPicPr>
          <p:cNvPr id="6" name="Picture 4" descr="https://gas-kvas.com/uploads/posts/2023-01/1673468854_gas-kvas-com-p-lyagushonok-risunok-detskii-1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6467" y="2670718"/>
            <a:ext cx="1636663" cy="185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Овал 6"/>
          <p:cNvSpPr/>
          <p:nvPr/>
        </p:nvSpPr>
        <p:spPr>
          <a:xfrm>
            <a:off x="9560415" y="1886355"/>
            <a:ext cx="2442949" cy="117561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</a:rPr>
              <a:t>4+3</a:t>
            </a:r>
            <a:endParaRPr lang="ru-RU" sz="6000" b="1" dirty="0">
              <a:solidFill>
                <a:schemeClr val="tx1"/>
              </a:solidFill>
            </a:endParaRPr>
          </a:p>
        </p:txBody>
      </p:sp>
      <p:pic>
        <p:nvPicPr>
          <p:cNvPr id="4" name="Picture 2" descr="https://gas-kvas.com/uploads/posts/2023-01/1673468856_gas-kvas-com-p-lyagushonok-risunok-detskii-18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white">
          <a:xfrm>
            <a:off x="9560415" y="2721812"/>
            <a:ext cx="2012325" cy="1752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6956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</TotalTime>
  <Words>27</Words>
  <Application>Microsoft Office PowerPoint</Application>
  <PresentationFormat>Широкоэкранный</PresentationFormat>
  <Paragraphs>20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Евгения</dc:creator>
  <cp:lastModifiedBy>Евгения</cp:lastModifiedBy>
  <cp:revision>9</cp:revision>
  <dcterms:created xsi:type="dcterms:W3CDTF">2023-08-24T18:02:40Z</dcterms:created>
  <dcterms:modified xsi:type="dcterms:W3CDTF">2023-08-25T18:07:41Z</dcterms:modified>
</cp:coreProperties>
</file>