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7AFFB9B-9FB8-469E-96F9-4D32314110B6}" type="datetimeFigureOut">
              <a:rPr lang="en-US" dirty="0"/>
              <a:t>9/18/2023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2AC3-6A0B-4169-B1EA-E3AE8B351BDD}" type="datetimeFigureOut">
              <a:rPr lang="en-US" dirty="0"/>
              <a:t>9/18/2023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9363-8B87-41B7-9F8E-64519CBB8F34}" type="datetimeFigureOut">
              <a:rPr lang="en-US" dirty="0"/>
              <a:t>9/18/2023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5746-5284-4951-9F37-7AE924EDBCB7}" type="datetimeFigureOut">
              <a:rPr lang="en-US" dirty="0"/>
              <a:t>9/18/2023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98B29-7265-4A65-A2A4-6703C057B7C1}" type="datetimeFigureOut">
              <a:rPr lang="en-US" dirty="0"/>
              <a:t>9/18/2023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BA082-94DF-4C4B-A041-6624924AB0A8}" type="datetimeFigureOut">
              <a:rPr lang="en-US" dirty="0"/>
              <a:t>9/18/2023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686C4-3AB5-4E0C-86CA-FB108C350AA9}" type="datetimeFigureOut">
              <a:rPr lang="en-US" dirty="0"/>
              <a:t>9/18/2023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F1211-4E0C-4AB3-B04F-585959BDAFE8}" type="datetimeFigureOut">
              <a:rPr lang="en-US" dirty="0"/>
              <a:t>9/18/2023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DECAF-D3BE-4069-9C78-642ECCD01477}" type="datetimeFigureOut">
              <a:rPr lang="en-US" dirty="0"/>
              <a:t>9/18/2023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DC27-E420-4878-9EE6-7B9656D6442A}" type="datetimeFigureOut">
              <a:rPr lang="en-US" dirty="0"/>
              <a:t>9/18/2023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F47CF-67C9-420C-80A5-E2069FF0C2DF}" type="datetimeFigureOut">
              <a:rPr lang="en-US" dirty="0"/>
              <a:t>9/18/2023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DC73-F065-42F5-A9F2-D90B2E42A0B3}" type="datetimeFigureOut">
              <a:rPr lang="en-US" dirty="0"/>
              <a:t>9/18/2023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A702-9B29-41CC-9BCC-3DF8A0D379FE}" type="datetimeFigureOut">
              <a:rPr lang="en-US" dirty="0"/>
              <a:t>9/18/2023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49AC-CB8F-4FF1-9A34-5861C74DD0A7}" type="datetimeFigureOut">
              <a:rPr lang="en-US" dirty="0"/>
              <a:t>9/18/2023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5CECA-2D3A-4680-9B49-752200DE467C}" type="datetimeFigureOut">
              <a:rPr lang="en-US" dirty="0"/>
              <a:t>9/18/2023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BFE2-83B7-4B0A-B9D3-AB28331082B3}" type="datetimeFigureOut">
              <a:rPr lang="en-US" dirty="0"/>
              <a:t>9/18/2023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78E3-FDA3-4D28-AAA2-0B81F349A39D}" type="datetimeFigureOut">
              <a:rPr lang="en-US" dirty="0"/>
              <a:t>9/18/2023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35BB1C6-BF8F-4481-8AB2-603A1C8A906A}" type="datetimeFigureOut">
              <a:rPr lang="en-US" dirty="0"/>
              <a:t>9/18/2023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Тест по математике на тему _Плоскость. Прямая. Луч._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5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424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285" y="385354"/>
            <a:ext cx="11488783" cy="1151965"/>
          </a:xfrm>
        </p:spPr>
        <p:txBody>
          <a:bodyPr>
            <a:noAutofit/>
          </a:bodyPr>
          <a:lstStyle/>
          <a:p>
            <a:pPr algn="ctr"/>
            <a:r>
              <a:rPr lang="ru-RU" sz="6600" u="sng" dirty="0"/>
              <a:t>Сколько прямых можно провести через 1 точку?</a:t>
            </a: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7976" y="2585910"/>
            <a:ext cx="10394707" cy="331118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а) одну            </a:t>
            </a:r>
            <a:endParaRPr lang="ru-RU" sz="6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 ни одной         </a:t>
            </a:r>
            <a:endParaRPr lang="ru-RU" sz="6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 сколько угодно</a:t>
            </a:r>
          </a:p>
          <a:p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759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u="sng" dirty="0"/>
              <a:t>Что имеет начало и конец?</a:t>
            </a:r>
            <a:r>
              <a:rPr lang="ru-RU" sz="6600" dirty="0"/>
              <a:t/>
            </a:r>
            <a:br>
              <a:rPr lang="ru-RU" sz="6600" dirty="0"/>
            </a:b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95251" y="2716539"/>
            <a:ext cx="10394707" cy="331118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а) прямая        </a:t>
            </a:r>
            <a:endParaRPr lang="ru-RU" sz="6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 отрезок          </a:t>
            </a:r>
            <a:endParaRPr lang="ru-RU" sz="6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в) луч</a:t>
            </a:r>
          </a:p>
          <a:p>
            <a:pPr marL="0" indent="0">
              <a:buNone/>
            </a:pP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864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811" y="385354"/>
            <a:ext cx="11082683" cy="1151965"/>
          </a:xfrm>
        </p:spPr>
        <p:txBody>
          <a:bodyPr>
            <a:noAutofit/>
          </a:bodyPr>
          <a:lstStyle/>
          <a:p>
            <a:pPr algn="ctr"/>
            <a:r>
              <a:rPr lang="ru-RU" sz="7200" u="sng" dirty="0"/>
              <a:t>Есть ли концы у прямой?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а) да        </a:t>
            </a:r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			б</a:t>
            </a:r>
            <a:r>
              <a:rPr lang="ru-RU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 нет          </a:t>
            </a:r>
          </a:p>
          <a:p>
            <a:pPr marL="0" indent="0">
              <a:buNone/>
            </a:pP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03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u="sng" dirty="0"/>
              <a:t>Вычислить и выразить ответ в сантиметрах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5801" y="2651224"/>
            <a:ext cx="10394707" cy="33111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8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7м 35см+3м 10см=</a:t>
            </a:r>
          </a:p>
          <a:p>
            <a:pPr marL="0" indent="0">
              <a:buNone/>
            </a:pPr>
            <a:r>
              <a:rPr lang="ru-RU" sz="8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2м 80см+4м 60см=</a:t>
            </a:r>
          </a:p>
          <a:p>
            <a:pPr marL="0" indent="0">
              <a:buNone/>
            </a:pPr>
            <a:endParaRPr lang="ru-RU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451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u="sng" dirty="0"/>
              <a:t>Вычислить:</a:t>
            </a:r>
            <a:endParaRPr lang="ru-RU" sz="9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5800" y="2886356"/>
            <a:ext cx="11506200" cy="331118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5238: (5626:58)=</a:t>
            </a:r>
          </a:p>
          <a:p>
            <a:pPr marL="0" indent="0">
              <a:buNone/>
            </a:pPr>
            <a:endParaRPr lang="ru-RU" sz="11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048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TM04033927[[fn=Главное мероприятие]]</Template>
  <TotalTime>7</TotalTime>
  <Words>79</Words>
  <Application>Microsoft Office PowerPoint</Application>
  <PresentationFormat>Широкоэкранный</PresentationFormat>
  <Paragraphs>17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Impact</vt:lpstr>
      <vt:lpstr>Times New Roman</vt:lpstr>
      <vt:lpstr>Главное мероприятие</vt:lpstr>
      <vt:lpstr>Тест по математике на тему _Плоскость. Прямая. Луч._</vt:lpstr>
      <vt:lpstr>Сколько прямых можно провести через 1 точку?</vt:lpstr>
      <vt:lpstr>Что имеет начало и конец? </vt:lpstr>
      <vt:lpstr>Есть ли концы у прямой?</vt:lpstr>
      <vt:lpstr>Вычислить и выразить ответ в сантиметрах </vt:lpstr>
      <vt:lpstr>Вычислить: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 по математике на тему _Плоскость. Прямая. Луч._</dc:title>
  <dc:creator>Пользователь</dc:creator>
  <cp:lastModifiedBy>Пользователь</cp:lastModifiedBy>
  <cp:revision>1</cp:revision>
  <dcterms:created xsi:type="dcterms:W3CDTF">2023-09-18T17:41:12Z</dcterms:created>
  <dcterms:modified xsi:type="dcterms:W3CDTF">2023-09-18T17:48:56Z</dcterms:modified>
</cp:coreProperties>
</file>