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7" r:id="rId2"/>
    <p:sldId id="272" r:id="rId3"/>
    <p:sldId id="274" r:id="rId4"/>
    <p:sldId id="266" r:id="rId5"/>
    <p:sldId id="273" r:id="rId6"/>
    <p:sldId id="271" r:id="rId7"/>
    <p:sldId id="256" r:id="rId8"/>
    <p:sldId id="259" r:id="rId9"/>
    <p:sldId id="260" r:id="rId10"/>
    <p:sldId id="262" r:id="rId11"/>
    <p:sldId id="261" r:id="rId12"/>
    <p:sldId id="263" r:id="rId13"/>
    <p:sldId id="264" r:id="rId14"/>
    <p:sldId id="265" r:id="rId15"/>
    <p:sldId id="268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68598-00DC-42AD-91F1-54B21CE25F0F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50CBB-DC82-466D-877B-DA5910E914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B4FE6-6C15-4E2C-958C-F02AFD093F95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56929-CBE1-48C1-B99F-B47B6B7D3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Pc\Desktop\&#1091;&#1088;&#1086;&#1082;%20&#1090;&#1077;&#1093;&#1085;&#1086;&#1083;&#1086;&#1075;&#1080;&#1103;\&#1042;%20&#1083;&#1077;&#1089;&#1091;%20&#1088;&#1086;&#1076;&#1080;&#1083;&#1072;&#1089;&#1100;%20&#1077;&#1083;&#1086;&#1095;&#1082;&#1072;%20(&#1084;&#1080;&#1085;&#1091;&#1089;)%20(online-video-cutter.com)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40177844_21-www-funnyart-club-p-novogodnie-foni-dlya-prezentatsii-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онкурсы\Новогодняя игрушка\Немного из истории новогодних игрушек в России\Слайд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онкурсы\Новогодняя игрушка\Немного из истории новогодних игрушек в России\Слайд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онкурсы\Новогодняя игрушка\Немного из истории новогодних игрушек в России\Слайд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онкурсы\Новогодняя игрушка\МК Новогодняя поделка\Слайд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онкурсы\Новогодняя игрушка\МК Новогодняя поделка\Слайд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0177844_21-www-funnyart-club-p-novogodnie-foni-dlya-prezentatsii-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Правила рабочего человека.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1.Содержать свое место в порядке.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.Экономно расходовать материалы.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3.Сделал сам - помоги товарищу.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4.Закончил работу - убери рабочее место.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0177789_11-www-funnyart-club-p-novogodnie-foni-dlya-prezentatsii-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40177789_11-www-funnyart-club-p-novogodnie-foni-dlya-prezentatsii-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4" descr="C:\Users\Людмила Иосифовна\Desktop\открытый урок\131973.jpg"/>
          <p:cNvPicPr>
            <a:picLocks noChangeAspect="1" noChangeArrowheads="1"/>
          </p:cNvPicPr>
          <p:nvPr/>
        </p:nvPicPr>
        <p:blipFill>
          <a:blip r:embed="rId3"/>
          <a:srcRect l="20667" r="20667"/>
          <a:stretch>
            <a:fillRect/>
          </a:stretch>
        </p:blipFill>
        <p:spPr bwMode="auto">
          <a:xfrm rot="1861372">
            <a:off x="6480175" y="3178175"/>
            <a:ext cx="2078038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C:\Users\Людмила Иосифовна\Desktop\открытый урок\i.jpg"/>
          <p:cNvPicPr>
            <a:picLocks noChangeAspect="1" noChangeArrowheads="1"/>
          </p:cNvPicPr>
          <p:nvPr/>
        </p:nvPicPr>
        <p:blipFill>
          <a:blip r:embed="rId4"/>
          <a:srcRect l="7291" r="5437"/>
          <a:stretch>
            <a:fillRect/>
          </a:stretch>
        </p:blipFill>
        <p:spPr bwMode="auto">
          <a:xfrm>
            <a:off x="539750" y="139700"/>
            <a:ext cx="27479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C:\Users\Людмила Иосифовна\Desktop\открытый урок\a59adea1-1ff1-11e5-80c9-001e67a327f9.jpg"/>
          <p:cNvPicPr>
            <a:picLocks noChangeAspect="1" noChangeArrowheads="1"/>
          </p:cNvPicPr>
          <p:nvPr/>
        </p:nvPicPr>
        <p:blipFill>
          <a:blip r:embed="rId5"/>
          <a:srcRect l="31061" t="3409" r="31059" b="3787"/>
          <a:stretch>
            <a:fillRect/>
          </a:stretch>
        </p:blipFill>
        <p:spPr bwMode="auto">
          <a:xfrm rot="-1858167">
            <a:off x="6337300" y="87313"/>
            <a:ext cx="1385888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Людмила Иосифовна\Desktop\открытый урок\__20130309_1798171018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977533">
            <a:off x="2567782" y="1278731"/>
            <a:ext cx="2171700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7" descr="C:\Users\Людмила Иосифовна\Desktop\открытый урок\pi7KEG8bT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9750" y="2239963"/>
            <a:ext cx="4765675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8" descr="C:\Users\Людмила Иосифовна\Desktop\открытый урок\6521_24_363x400-500x50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554712">
            <a:off x="2111375" y="431165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0177789_11-www-funnyart-club-p-novogodnie-foni-dlya-prezentatsii-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В лесу родилась елочка (минус)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0177789_11-www-funnyart-club-p-novogodnie-foni-dlya-prezentatsii-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40177789_11-www-funnyart-club-p-novogodnie-foni-dlya-prezentatsii-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0" name="Горизонтальный свиток 1"/>
          <p:cNvSpPr>
            <a:spLocks noChangeArrowheads="1"/>
          </p:cNvSpPr>
          <p:nvPr/>
        </p:nvSpPr>
        <p:spPr bwMode="auto">
          <a:xfrm>
            <a:off x="381000" y="1108075"/>
            <a:ext cx="8534400" cy="5389563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/>
              <a:t> </a:t>
            </a:r>
            <a:r>
              <a:rPr lang="ru-RU" sz="2000" dirty="0">
                <a:latin typeface="Arial Black" pitchFamily="34" charset="0"/>
              </a:rPr>
              <a:t>Т Е Л Е Г Р А М М А</a:t>
            </a: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Arial Black" pitchFamily="34" charset="0"/>
              </a:rPr>
              <a:t>  ВНИМАНИЕ! В ДЕКАБРЕ НАЧИНАЕТ РАБОТАТЬ МОЯ МАСТЕРСКАЯ.  ОБЪЯВЛЯЮ КОНКУРС НА ЛУЧШУЮ ЁЛОЧНУЮ ИГРУШКУ! ЦЕНЮ В РАБОТЕ АККУРАТНОСТЬ И ОРИГИНАЛЬНОСТЬ. </a:t>
            </a: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Arial Black" pitchFamily="34" charset="0"/>
              </a:rPr>
              <a:t>ЖЕЛАЮ ВАМ УДАЧИ! СКОРО УВИДИМСЯ. </a:t>
            </a: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Arial Black" pitchFamily="34" charset="0"/>
              </a:rPr>
              <a:t>ВАШ ДЕД МОРОЗ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40177844_21-www-funnyart-club-p-novogodnie-foni-dlya-prezentatsii-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640177844_21-www-funnyart-club-p-novogodnie-foni-dlya-prezentatsii-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Конкурсы\Новогодняя игрушка\Немного из истории новогодних игрушек в России\Слайд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онкурсы\Новогодняя игрушка\Немного из истории новогодних игрушек в России\Слайд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онкурсы\Новогодняя игрушка\Немного из истории новогодних игрушек в России\Слайд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75</Words>
  <Application>Microsoft Office PowerPoint</Application>
  <PresentationFormat>Экран (4:3)</PresentationFormat>
  <Paragraphs>9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Pc</cp:lastModifiedBy>
  <cp:revision>6</cp:revision>
  <dcterms:created xsi:type="dcterms:W3CDTF">2023-12-05T06:34:05Z</dcterms:created>
  <dcterms:modified xsi:type="dcterms:W3CDTF">2023-12-05T14:02:34Z</dcterms:modified>
</cp:coreProperties>
</file>