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notesMasterIdLst>
    <p:notesMasterId r:id="rId15"/>
  </p:notesMasterIdLst>
  <p:handoutMasterIdLst>
    <p:handoutMasterId r:id="rId16"/>
  </p:handoutMasterIdLst>
  <p:sldIdLst>
    <p:sldId id="258" r:id="rId2"/>
    <p:sldId id="273" r:id="rId3"/>
    <p:sldId id="274" r:id="rId4"/>
    <p:sldId id="259" r:id="rId5"/>
    <p:sldId id="276" r:id="rId6"/>
    <p:sldId id="260" r:id="rId7"/>
    <p:sldId id="271" r:id="rId8"/>
    <p:sldId id="268" r:id="rId9"/>
    <p:sldId id="261" r:id="rId10"/>
    <p:sldId id="269" r:id="rId11"/>
    <p:sldId id="270" r:id="rId12"/>
    <p:sldId id="263" r:id="rId13"/>
    <p:sldId id="264" r:id="rId14"/>
  </p:sldIdLst>
  <p:sldSz cx="12188825" cy="6858000"/>
  <p:notesSz cx="6858000" cy="9144000"/>
  <p:defaultTextStyle>
    <a:defPPr rtl="0">
      <a:defRPr lang="ru-ru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182" autoAdjust="0"/>
  </p:normalViewPr>
  <p:slideViewPr>
    <p:cSldViewPr showGuides="1">
      <p:cViewPr varScale="1">
        <p:scale>
          <a:sx n="87" d="100"/>
          <a:sy n="87" d="100"/>
        </p:scale>
        <p:origin x="485" y="67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outlineViewPr>
    <p:cViewPr>
      <p:scale>
        <a:sx n="33" d="100"/>
        <a:sy n="33" d="100"/>
      </p:scale>
      <p:origin x="0" y="-288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3762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ke Test User" userId="SID-0" providerId="Test" clId="FakeClientId"/>
    <pc:docChg chg="modSld modMainMaster modNotesMaster modHandout">
      <pc:chgData name="Fake Test User" userId="SID-0" providerId="Test" clId="FakeClientId" dt="2018-11-27T08:39:42.694" v="26" actId="790"/>
      <pc:docMkLst>
        <pc:docMk/>
      </pc:docMkLst>
      <pc:sldChg chg="modSp modNotes">
        <pc:chgData name="Fake Test User" userId="SID-0" providerId="Test" clId="FakeClientId" dt="2018-11-27T08:39:10.102" v="17" actId="790"/>
        <pc:sldMkLst>
          <pc:docMk/>
          <pc:sldMk cId="173668550" sldId="258"/>
        </pc:sldMkLst>
        <pc:spChg chg="mod">
          <ac:chgData name="Fake Test User" userId="SID-0" providerId="Test" clId="FakeClientId" dt="2018-11-27T08:39:10.102" v="17" actId="790"/>
          <ac:spMkLst>
            <pc:docMk/>
            <pc:sldMk cId="173668550" sldId="258"/>
            <ac:spMk id="2" creationId="{00000000-0000-0000-0000-000000000000}"/>
          </ac:spMkLst>
        </pc:spChg>
        <pc:spChg chg="mod">
          <ac:chgData name="Fake Test User" userId="SID-0" providerId="Test" clId="FakeClientId" dt="2018-11-27T08:39:10.102" v="17" actId="790"/>
          <ac:spMkLst>
            <pc:docMk/>
            <pc:sldMk cId="173668550" sldId="258"/>
            <ac:spMk id="3" creationId="{00000000-0000-0000-0000-000000000000}"/>
          </ac:spMkLst>
        </pc:spChg>
      </pc:sldChg>
      <pc:sldChg chg="modSp modNotes">
        <pc:chgData name="Fake Test User" userId="SID-0" providerId="Test" clId="FakeClientId" dt="2018-11-27T08:39:13.946" v="18" actId="790"/>
        <pc:sldMkLst>
          <pc:docMk/>
          <pc:sldMk cId="1153074785" sldId="259"/>
        </pc:sldMkLst>
        <pc:spChg chg="mod">
          <ac:chgData name="Fake Test User" userId="SID-0" providerId="Test" clId="FakeClientId" dt="2018-11-27T08:39:13.946" v="18" actId="790"/>
          <ac:spMkLst>
            <pc:docMk/>
            <pc:sldMk cId="1153074785" sldId="259"/>
            <ac:spMk id="2" creationId="{00000000-0000-0000-0000-000000000000}"/>
          </ac:spMkLst>
        </pc:spChg>
        <pc:spChg chg="mod">
          <ac:chgData name="Fake Test User" userId="SID-0" providerId="Test" clId="FakeClientId" dt="2018-11-27T08:39:13.946" v="18" actId="790"/>
          <ac:spMkLst>
            <pc:docMk/>
            <pc:sldMk cId="1153074785" sldId="259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17.492" v="19" actId="790"/>
        <pc:sldMkLst>
          <pc:docMk/>
          <pc:sldMk cId="840374242" sldId="260"/>
        </pc:sldMkLst>
        <pc:spChg chg="mod">
          <ac:chgData name="Fake Test User" userId="SID-0" providerId="Test" clId="FakeClientId" dt="2018-11-27T08:39:17.492" v="19" actId="790"/>
          <ac:spMkLst>
            <pc:docMk/>
            <pc:sldMk cId="840374242" sldId="260"/>
            <ac:spMk id="2" creationId="{00000000-0000-0000-0000-000000000000}"/>
          </ac:spMkLst>
        </pc:spChg>
        <pc:spChg chg="mod">
          <ac:chgData name="Fake Test User" userId="SID-0" providerId="Test" clId="FakeClientId" dt="2018-11-27T08:39:17.492" v="19" actId="790"/>
          <ac:spMkLst>
            <pc:docMk/>
            <pc:sldMk cId="840374242" sldId="260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20.539" v="20" actId="790"/>
        <pc:sldMkLst>
          <pc:docMk/>
          <pc:sldMk cId="310570406" sldId="261"/>
        </pc:sldMkLst>
        <pc:spChg chg="mod">
          <ac:chgData name="Fake Test User" userId="SID-0" providerId="Test" clId="FakeClientId" dt="2018-11-27T08:39:20.539" v="20" actId="790"/>
          <ac:spMkLst>
            <pc:docMk/>
            <pc:sldMk cId="310570406" sldId="261"/>
            <ac:spMk id="2" creationId="{00000000-0000-0000-0000-000000000000}"/>
          </ac:spMkLst>
        </pc:spChg>
        <pc:spChg chg="mod">
          <ac:chgData name="Fake Test User" userId="SID-0" providerId="Test" clId="FakeClientId" dt="2018-11-27T08:39:20.539" v="20" actId="790"/>
          <ac:spMkLst>
            <pc:docMk/>
            <pc:sldMk cId="310570406" sldId="261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23.805" v="21" actId="790"/>
        <pc:sldMkLst>
          <pc:docMk/>
          <pc:sldMk cId="1917223987" sldId="262"/>
        </pc:sldMkLst>
        <pc:spChg chg="mod">
          <ac:chgData name="Fake Test User" userId="SID-0" providerId="Test" clId="FakeClientId" dt="2018-11-27T08:39:23.805" v="21" actId="790"/>
          <ac:spMkLst>
            <pc:docMk/>
            <pc:sldMk cId="1917223987" sldId="262"/>
            <ac:spMk id="2" creationId="{00000000-0000-0000-0000-000000000000}"/>
          </ac:spMkLst>
        </pc:spChg>
        <pc:spChg chg="mod">
          <ac:chgData name="Fake Test User" userId="SID-0" providerId="Test" clId="FakeClientId" dt="2018-11-27T08:39:23.805" v="21" actId="790"/>
          <ac:spMkLst>
            <pc:docMk/>
            <pc:sldMk cId="1917223987" sldId="262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27.476" v="22" actId="790"/>
        <pc:sldMkLst>
          <pc:docMk/>
          <pc:sldMk cId="3714522614" sldId="263"/>
        </pc:sldMkLst>
        <pc:spChg chg="mod">
          <ac:chgData name="Fake Test User" userId="SID-0" providerId="Test" clId="FakeClientId" dt="2018-11-27T08:39:27.476" v="22" actId="790"/>
          <ac:spMkLst>
            <pc:docMk/>
            <pc:sldMk cId="3714522614" sldId="263"/>
            <ac:spMk id="2" creationId="{00000000-0000-0000-0000-000000000000}"/>
          </ac:spMkLst>
        </pc:spChg>
        <pc:spChg chg="mod">
          <ac:chgData name="Fake Test User" userId="SID-0" providerId="Test" clId="FakeClientId" dt="2018-11-27T08:39:27.476" v="22" actId="790"/>
          <ac:spMkLst>
            <pc:docMk/>
            <pc:sldMk cId="3714522614" sldId="263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31.023" v="23" actId="790"/>
        <pc:sldMkLst>
          <pc:docMk/>
          <pc:sldMk cId="4003618854" sldId="264"/>
        </pc:sldMkLst>
        <pc:spChg chg="mod">
          <ac:chgData name="Fake Test User" userId="SID-0" providerId="Test" clId="FakeClientId" dt="2018-11-27T08:39:31.023" v="23" actId="790"/>
          <ac:spMkLst>
            <pc:docMk/>
            <pc:sldMk cId="4003618854" sldId="264"/>
            <ac:spMk id="2" creationId="{00000000-0000-0000-0000-000000000000}"/>
          </ac:spMkLst>
        </pc:spChg>
        <pc:spChg chg="mod">
          <ac:chgData name="Fake Test User" userId="SID-0" providerId="Test" clId="FakeClientId" dt="2018-11-27T08:39:31.023" v="23" actId="790"/>
          <ac:spMkLst>
            <pc:docMk/>
            <pc:sldMk cId="4003618854" sldId="264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34.929" v="24" actId="790"/>
        <pc:sldMkLst>
          <pc:docMk/>
          <pc:sldMk cId="236976409" sldId="265"/>
        </pc:sldMkLst>
        <pc:spChg chg="mod">
          <ac:chgData name="Fake Test User" userId="SID-0" providerId="Test" clId="FakeClientId" dt="2018-11-27T08:39:34.929" v="24" actId="790"/>
          <ac:spMkLst>
            <pc:docMk/>
            <pc:sldMk cId="236976409" sldId="265"/>
            <ac:spMk id="2" creationId="{00000000-0000-0000-0000-000000000000}"/>
          </ac:spMkLst>
        </pc:spChg>
        <pc:spChg chg="mod">
          <ac:chgData name="Fake Test User" userId="SID-0" providerId="Test" clId="FakeClientId" dt="2018-11-27T08:39:34.929" v="24" actId="790"/>
          <ac:spMkLst>
            <pc:docMk/>
            <pc:sldMk cId="236976409" sldId="265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38.804" v="25" actId="790"/>
        <pc:sldMkLst>
          <pc:docMk/>
          <pc:sldMk cId="3596815891" sldId="266"/>
        </pc:sldMkLst>
        <pc:spChg chg="mod">
          <ac:chgData name="Fake Test User" userId="SID-0" providerId="Test" clId="FakeClientId" dt="2018-11-27T08:39:38.804" v="25" actId="790"/>
          <ac:spMkLst>
            <pc:docMk/>
            <pc:sldMk cId="3596815891" sldId="266"/>
            <ac:spMk id="2" creationId="{00000000-0000-0000-0000-000000000000}"/>
          </ac:spMkLst>
        </pc:spChg>
        <pc:spChg chg="mod">
          <ac:chgData name="Fake Test User" userId="SID-0" providerId="Test" clId="FakeClientId" dt="2018-11-27T08:39:38.804" v="25" actId="790"/>
          <ac:spMkLst>
            <pc:docMk/>
            <pc:sldMk cId="3596815891" sldId="266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42.694" v="26" actId="790"/>
        <pc:sldMkLst>
          <pc:docMk/>
          <pc:sldMk cId="1484067023" sldId="267"/>
        </pc:sldMkLst>
        <pc:spChg chg="mod">
          <ac:chgData name="Fake Test User" userId="SID-0" providerId="Test" clId="FakeClientId" dt="2018-11-27T08:39:42.694" v="26" actId="790"/>
          <ac:spMkLst>
            <pc:docMk/>
            <pc:sldMk cId="1484067023" sldId="267"/>
            <ac:spMk id="2" creationId="{00000000-0000-0000-0000-000000000000}"/>
          </ac:spMkLst>
        </pc:spChg>
        <pc:spChg chg="mod">
          <ac:chgData name="Fake Test User" userId="SID-0" providerId="Test" clId="FakeClientId" dt="2018-11-27T08:39:42.694" v="26" actId="790"/>
          <ac:spMkLst>
            <pc:docMk/>
            <pc:sldMk cId="1484067023" sldId="267"/>
            <ac:spMk id="3" creationId="{00000000-0000-0000-0000-000000000000}"/>
          </ac:spMkLst>
        </pc:spChg>
      </pc:sldChg>
      <pc:sldMasterChg chg="modSp modSldLayout">
        <pc:chgData name="Fake Test User" userId="SID-0" providerId="Test" clId="FakeClientId" dt="2018-11-27T08:38:18.545" v="13" actId="790"/>
        <pc:sldMasterMkLst>
          <pc:docMk/>
          <pc:sldMasterMk cId="4142785951" sldId="2147483704"/>
        </pc:sldMasterMkLst>
        <pc:spChg chg="mod">
          <ac:chgData name="Fake Test User" userId="SID-0" providerId="Test" clId="FakeClientId" dt="2018-11-27T08:37:27.797" v="2" actId="790"/>
          <ac:spMkLst>
            <pc:docMk/>
            <pc:sldMasterMk cId="4142785951" sldId="2147483704"/>
            <ac:spMk id="2" creationId="{00000000-0000-0000-0000-000000000000}"/>
          </ac:spMkLst>
        </pc:spChg>
        <pc:spChg chg="mod">
          <ac:chgData name="Fake Test User" userId="SID-0" providerId="Test" clId="FakeClientId" dt="2018-11-27T08:37:27.797" v="2" actId="790"/>
          <ac:spMkLst>
            <pc:docMk/>
            <pc:sldMasterMk cId="4142785951" sldId="2147483704"/>
            <ac:spMk id="3" creationId="{00000000-0000-0000-0000-000000000000}"/>
          </ac:spMkLst>
        </pc:spChg>
        <pc:spChg chg="mod">
          <ac:chgData name="Fake Test User" userId="SID-0" providerId="Test" clId="FakeClientId" dt="2018-11-27T08:37:27.797" v="2" actId="790"/>
          <ac:spMkLst>
            <pc:docMk/>
            <pc:sldMasterMk cId="4142785951" sldId="2147483704"/>
            <ac:spMk id="4" creationId="{00000000-0000-0000-0000-000000000000}"/>
          </ac:spMkLst>
        </pc:spChg>
        <pc:spChg chg="mod">
          <ac:chgData name="Fake Test User" userId="SID-0" providerId="Test" clId="FakeClientId" dt="2018-11-27T08:37:27.797" v="2" actId="790"/>
          <ac:spMkLst>
            <pc:docMk/>
            <pc:sldMasterMk cId="4142785951" sldId="2147483704"/>
            <ac:spMk id="5" creationId="{00000000-0000-0000-0000-000000000000}"/>
          </ac:spMkLst>
        </pc:spChg>
        <pc:spChg chg="mod">
          <ac:chgData name="Fake Test User" userId="SID-0" providerId="Test" clId="FakeClientId" dt="2018-11-27T08:37:27.797" v="2" actId="790"/>
          <ac:spMkLst>
            <pc:docMk/>
            <pc:sldMasterMk cId="4142785951" sldId="2147483704"/>
            <ac:spMk id="6" creationId="{00000000-0000-0000-0000-000000000000}"/>
          </ac:spMkLst>
        </pc:spChg>
        <pc:spChg chg="mod">
          <ac:chgData name="Fake Test User" userId="SID-0" providerId="Test" clId="FakeClientId" dt="2018-11-27T08:37:27.797" v="2" actId="790"/>
          <ac:spMkLst>
            <pc:docMk/>
            <pc:sldMasterMk cId="4142785951" sldId="2147483704"/>
            <ac:spMk id="8" creationId="{00000000-0000-0000-0000-000000000000}"/>
          </ac:spMkLst>
        </pc:spChg>
        <pc:spChg chg="mod">
          <ac:chgData name="Fake Test User" userId="SID-0" providerId="Test" clId="FakeClientId" dt="2018-11-27T08:37:27.797" v="2" actId="790"/>
          <ac:spMkLst>
            <pc:docMk/>
            <pc:sldMasterMk cId="4142785951" sldId="2147483704"/>
            <ac:spMk id="10" creationId="{00000000-0000-0000-0000-000000000000}"/>
          </ac:spMkLst>
        </pc:spChg>
        <pc:sldLayoutChg chg="modSp">
          <pc:chgData name="Fake Test User" userId="SID-0" providerId="Test" clId="FakeClientId" dt="2018-11-27T08:37:31.469" v="3" actId="790"/>
          <pc:sldLayoutMkLst>
            <pc:docMk/>
            <pc:sldMasterMk cId="4142785951" sldId="2147483704"/>
            <pc:sldLayoutMk cId="440517407" sldId="2147483705"/>
          </pc:sldLayoutMkLst>
          <pc:spChg chg="mod">
            <ac:chgData name="Fake Test User" userId="SID-0" providerId="Test" clId="FakeClientId" dt="2018-11-27T08:37:31.469" v="3" actId="790"/>
            <ac:spMkLst>
              <pc:docMk/>
              <pc:sldMasterMk cId="4142785951" sldId="2147483704"/>
              <pc:sldLayoutMk cId="440517407" sldId="2147483705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7:31.469" v="3" actId="790"/>
            <ac:spMkLst>
              <pc:docMk/>
              <pc:sldMasterMk cId="4142785951" sldId="2147483704"/>
              <pc:sldLayoutMk cId="440517407" sldId="2147483705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7:31.469" v="3" actId="790"/>
            <ac:spMkLst>
              <pc:docMk/>
              <pc:sldMasterMk cId="4142785951" sldId="2147483704"/>
              <pc:sldLayoutMk cId="440517407" sldId="2147483705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7:31.469" v="3" actId="790"/>
            <ac:spMkLst>
              <pc:docMk/>
              <pc:sldMasterMk cId="4142785951" sldId="2147483704"/>
              <pc:sldLayoutMk cId="440517407" sldId="2147483705"/>
              <ac:spMk id="7" creationId="{00000000-0000-0000-0000-000000000000}"/>
            </ac:spMkLst>
          </pc:spChg>
          <pc:spChg chg="mod">
            <ac:chgData name="Fake Test User" userId="SID-0" providerId="Test" clId="FakeClientId" dt="2018-11-27T08:37:31.469" v="3" actId="790"/>
            <ac:spMkLst>
              <pc:docMk/>
              <pc:sldMasterMk cId="4142785951" sldId="2147483704"/>
              <pc:sldLayoutMk cId="440517407" sldId="2147483705"/>
              <ac:spMk id="10" creationId="{00000000-0000-0000-0000-000000000000}"/>
            </ac:spMkLst>
          </pc:spChg>
          <pc:spChg chg="mod">
            <ac:chgData name="Fake Test User" userId="SID-0" providerId="Test" clId="FakeClientId" dt="2018-11-27T08:37:31.469" v="3" actId="790"/>
            <ac:spMkLst>
              <pc:docMk/>
              <pc:sldMasterMk cId="4142785951" sldId="2147483704"/>
              <pc:sldLayoutMk cId="440517407" sldId="2147483705"/>
              <ac:spMk id="11" creationId="{00000000-0000-0000-0000-000000000000}"/>
            </ac:spMkLst>
          </pc:spChg>
          <pc:spChg chg="mod">
            <ac:chgData name="Fake Test User" userId="SID-0" providerId="Test" clId="FakeClientId" dt="2018-11-27T08:37:31.469" v="3" actId="790"/>
            <ac:spMkLst>
              <pc:docMk/>
              <pc:sldMasterMk cId="4142785951" sldId="2147483704"/>
              <pc:sldLayoutMk cId="440517407" sldId="2147483705"/>
              <ac:spMk id="13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7:35.094" v="4" actId="790"/>
          <pc:sldLayoutMkLst>
            <pc:docMk/>
            <pc:sldMasterMk cId="4142785951" sldId="2147483704"/>
            <pc:sldLayoutMk cId="2358978826" sldId="2147483706"/>
          </pc:sldLayoutMkLst>
          <pc:spChg chg="mod">
            <ac:chgData name="Fake Test User" userId="SID-0" providerId="Test" clId="FakeClientId" dt="2018-11-27T08:37:35.094" v="4" actId="790"/>
            <ac:spMkLst>
              <pc:docMk/>
              <pc:sldMasterMk cId="4142785951" sldId="2147483704"/>
              <pc:sldLayoutMk cId="2358978826" sldId="2147483706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7:35.094" v="4" actId="790"/>
            <ac:spMkLst>
              <pc:docMk/>
              <pc:sldMasterMk cId="4142785951" sldId="2147483704"/>
              <pc:sldLayoutMk cId="2358978826" sldId="2147483706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7:35.094" v="4" actId="790"/>
            <ac:spMkLst>
              <pc:docMk/>
              <pc:sldMasterMk cId="4142785951" sldId="2147483704"/>
              <pc:sldLayoutMk cId="2358978826" sldId="2147483706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7:35.094" v="4" actId="790"/>
            <ac:spMkLst>
              <pc:docMk/>
              <pc:sldMasterMk cId="4142785951" sldId="2147483704"/>
              <pc:sldLayoutMk cId="2358978826" sldId="2147483706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7:35.094" v="4" actId="790"/>
            <ac:spMkLst>
              <pc:docMk/>
              <pc:sldMasterMk cId="4142785951" sldId="2147483704"/>
              <pc:sldLayoutMk cId="2358978826" sldId="2147483706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7:39.281" v="5" actId="790"/>
          <pc:sldLayoutMkLst>
            <pc:docMk/>
            <pc:sldMasterMk cId="4142785951" sldId="2147483704"/>
            <pc:sldLayoutMk cId="727235426" sldId="2147483707"/>
          </pc:sldLayoutMkLst>
          <pc:spChg chg="mod">
            <ac:chgData name="Fake Test User" userId="SID-0" providerId="Test" clId="FakeClientId" dt="2018-11-27T08:37:39.281" v="5" actId="790"/>
            <ac:spMkLst>
              <pc:docMk/>
              <pc:sldMasterMk cId="4142785951" sldId="2147483704"/>
              <pc:sldLayoutMk cId="727235426" sldId="2147483707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7:39.281" v="5" actId="790"/>
            <ac:spMkLst>
              <pc:docMk/>
              <pc:sldMasterMk cId="4142785951" sldId="2147483704"/>
              <pc:sldLayoutMk cId="727235426" sldId="2147483707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7:39.281" v="5" actId="790"/>
            <ac:spMkLst>
              <pc:docMk/>
              <pc:sldMasterMk cId="4142785951" sldId="2147483704"/>
              <pc:sldLayoutMk cId="727235426" sldId="2147483707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7:39.281" v="5" actId="790"/>
            <ac:spMkLst>
              <pc:docMk/>
              <pc:sldMasterMk cId="4142785951" sldId="2147483704"/>
              <pc:sldLayoutMk cId="727235426" sldId="2147483707"/>
              <ac:spMk id="7" creationId="{00000000-0000-0000-0000-000000000000}"/>
            </ac:spMkLst>
          </pc:spChg>
          <pc:spChg chg="mod">
            <ac:chgData name="Fake Test User" userId="SID-0" providerId="Test" clId="FakeClientId" dt="2018-11-27T08:37:39.281" v="5" actId="790"/>
            <ac:spMkLst>
              <pc:docMk/>
              <pc:sldMasterMk cId="4142785951" sldId="2147483704"/>
              <pc:sldLayoutMk cId="727235426" sldId="2147483707"/>
              <ac:spMk id="8" creationId="{00000000-0000-0000-0000-000000000000}"/>
            </ac:spMkLst>
          </pc:spChg>
          <pc:spChg chg="mod">
            <ac:chgData name="Fake Test User" userId="SID-0" providerId="Test" clId="FakeClientId" dt="2018-11-27T08:37:39.281" v="5" actId="790"/>
            <ac:spMkLst>
              <pc:docMk/>
              <pc:sldMasterMk cId="4142785951" sldId="2147483704"/>
              <pc:sldLayoutMk cId="727235426" sldId="2147483707"/>
              <ac:spMk id="9" creationId="{00000000-0000-0000-0000-000000000000}"/>
            </ac:spMkLst>
          </pc:spChg>
          <pc:spChg chg="mod">
            <ac:chgData name="Fake Test User" userId="SID-0" providerId="Test" clId="FakeClientId" dt="2018-11-27T08:37:39.281" v="5" actId="790"/>
            <ac:spMkLst>
              <pc:docMk/>
              <pc:sldMasterMk cId="4142785951" sldId="2147483704"/>
              <pc:sldLayoutMk cId="727235426" sldId="2147483707"/>
              <ac:spMk id="11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7:44.593" v="6" actId="790"/>
          <pc:sldLayoutMkLst>
            <pc:docMk/>
            <pc:sldMasterMk cId="4142785951" sldId="2147483704"/>
            <pc:sldLayoutMk cId="2701748575" sldId="2147483708"/>
          </pc:sldLayoutMkLst>
          <pc:spChg chg="mod">
            <ac:chgData name="Fake Test User" userId="SID-0" providerId="Test" clId="FakeClientId" dt="2018-11-27T08:37:44.593" v="6" actId="790"/>
            <ac:spMkLst>
              <pc:docMk/>
              <pc:sldMasterMk cId="4142785951" sldId="2147483704"/>
              <pc:sldLayoutMk cId="2701748575" sldId="2147483708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7:44.593" v="6" actId="790"/>
            <ac:spMkLst>
              <pc:docMk/>
              <pc:sldMasterMk cId="4142785951" sldId="2147483704"/>
              <pc:sldLayoutMk cId="2701748575" sldId="2147483708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7:44.593" v="6" actId="790"/>
            <ac:spMkLst>
              <pc:docMk/>
              <pc:sldMasterMk cId="4142785951" sldId="2147483704"/>
              <pc:sldLayoutMk cId="2701748575" sldId="2147483708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7:44.593" v="6" actId="790"/>
            <ac:spMkLst>
              <pc:docMk/>
              <pc:sldMasterMk cId="4142785951" sldId="2147483704"/>
              <pc:sldLayoutMk cId="2701748575" sldId="2147483708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7:44.593" v="6" actId="790"/>
            <ac:spMkLst>
              <pc:docMk/>
              <pc:sldMasterMk cId="4142785951" sldId="2147483704"/>
              <pc:sldLayoutMk cId="2701748575" sldId="2147483708"/>
              <ac:spMk id="6" creationId="{00000000-0000-0000-0000-000000000000}"/>
            </ac:spMkLst>
          </pc:spChg>
          <pc:spChg chg="mod">
            <ac:chgData name="Fake Test User" userId="SID-0" providerId="Test" clId="FakeClientId" dt="2018-11-27T08:37:44.593" v="6" actId="790"/>
            <ac:spMkLst>
              <pc:docMk/>
              <pc:sldMasterMk cId="4142785951" sldId="2147483704"/>
              <pc:sldLayoutMk cId="2701748575" sldId="2147483708"/>
              <ac:spMk id="7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7:49.890" v="7" actId="790"/>
          <pc:sldLayoutMkLst>
            <pc:docMk/>
            <pc:sldMasterMk cId="4142785951" sldId="2147483704"/>
            <pc:sldLayoutMk cId="147465480" sldId="2147483709"/>
          </pc:sldLayoutMkLst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6" creationId="{00000000-0000-0000-0000-000000000000}"/>
            </ac:spMkLst>
          </pc:spChg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7" creationId="{00000000-0000-0000-0000-000000000000}"/>
            </ac:spMkLst>
          </pc:spChg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8" creationId="{00000000-0000-0000-0000-000000000000}"/>
            </ac:spMkLst>
          </pc:spChg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9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7:56.233" v="8" actId="790"/>
          <pc:sldLayoutMkLst>
            <pc:docMk/>
            <pc:sldMasterMk cId="4142785951" sldId="2147483704"/>
            <pc:sldLayoutMk cId="1810248701" sldId="2147483710"/>
          </pc:sldLayoutMkLst>
          <pc:spChg chg="mod">
            <ac:chgData name="Fake Test User" userId="SID-0" providerId="Test" clId="FakeClientId" dt="2018-11-27T08:37:56.233" v="8" actId="790"/>
            <ac:spMkLst>
              <pc:docMk/>
              <pc:sldMasterMk cId="4142785951" sldId="2147483704"/>
              <pc:sldLayoutMk cId="1810248701" sldId="2147483710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7:56.233" v="8" actId="790"/>
            <ac:spMkLst>
              <pc:docMk/>
              <pc:sldMasterMk cId="4142785951" sldId="2147483704"/>
              <pc:sldLayoutMk cId="1810248701" sldId="2147483710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7:56.233" v="8" actId="790"/>
            <ac:spMkLst>
              <pc:docMk/>
              <pc:sldMasterMk cId="4142785951" sldId="2147483704"/>
              <pc:sldLayoutMk cId="1810248701" sldId="2147483710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7:56.233" v="8" actId="790"/>
            <ac:spMkLst>
              <pc:docMk/>
              <pc:sldMasterMk cId="4142785951" sldId="2147483704"/>
              <pc:sldLayoutMk cId="1810248701" sldId="2147483710"/>
              <ac:spMk id="5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8:00.686" v="9" actId="790"/>
          <pc:sldLayoutMkLst>
            <pc:docMk/>
            <pc:sldMasterMk cId="4142785951" sldId="2147483704"/>
            <pc:sldLayoutMk cId="664484919" sldId="2147483711"/>
          </pc:sldLayoutMkLst>
          <pc:spChg chg="mod">
            <ac:chgData name="Fake Test User" userId="SID-0" providerId="Test" clId="FakeClientId" dt="2018-11-27T08:38:00.686" v="9" actId="790"/>
            <ac:spMkLst>
              <pc:docMk/>
              <pc:sldMasterMk cId="4142785951" sldId="2147483704"/>
              <pc:sldLayoutMk cId="664484919" sldId="2147483711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8:00.686" v="9" actId="790"/>
            <ac:spMkLst>
              <pc:docMk/>
              <pc:sldMasterMk cId="4142785951" sldId="2147483704"/>
              <pc:sldLayoutMk cId="664484919" sldId="2147483711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8:00.686" v="9" actId="790"/>
            <ac:spMkLst>
              <pc:docMk/>
              <pc:sldMasterMk cId="4142785951" sldId="2147483704"/>
              <pc:sldLayoutMk cId="664484919" sldId="2147483711"/>
              <ac:spMk id="4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8:04.905" v="10" actId="790"/>
          <pc:sldLayoutMkLst>
            <pc:docMk/>
            <pc:sldMasterMk cId="4142785951" sldId="2147483704"/>
            <pc:sldLayoutMk cId="280129363" sldId="2147483712"/>
          </pc:sldLayoutMkLst>
          <pc:spChg chg="mod">
            <ac:chgData name="Fake Test User" userId="SID-0" providerId="Test" clId="FakeClientId" dt="2018-11-27T08:38:04.905" v="10" actId="790"/>
            <ac:spMkLst>
              <pc:docMk/>
              <pc:sldMasterMk cId="4142785951" sldId="2147483704"/>
              <pc:sldLayoutMk cId="280129363" sldId="2147483712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8:04.905" v="10" actId="790"/>
            <ac:spMkLst>
              <pc:docMk/>
              <pc:sldMasterMk cId="4142785951" sldId="2147483704"/>
              <pc:sldLayoutMk cId="280129363" sldId="2147483712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8:04.905" v="10" actId="790"/>
            <ac:spMkLst>
              <pc:docMk/>
              <pc:sldMasterMk cId="4142785951" sldId="2147483704"/>
              <pc:sldLayoutMk cId="280129363" sldId="2147483712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8:04.905" v="10" actId="790"/>
            <ac:spMkLst>
              <pc:docMk/>
              <pc:sldMasterMk cId="4142785951" sldId="2147483704"/>
              <pc:sldLayoutMk cId="280129363" sldId="2147483712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8:04.905" v="10" actId="790"/>
            <ac:spMkLst>
              <pc:docMk/>
              <pc:sldMasterMk cId="4142785951" sldId="2147483704"/>
              <pc:sldLayoutMk cId="280129363" sldId="2147483712"/>
              <ac:spMk id="6" creationId="{00000000-0000-0000-0000-000000000000}"/>
            </ac:spMkLst>
          </pc:spChg>
          <pc:spChg chg="mod">
            <ac:chgData name="Fake Test User" userId="SID-0" providerId="Test" clId="FakeClientId" dt="2018-11-27T08:38:04.905" v="10" actId="790"/>
            <ac:spMkLst>
              <pc:docMk/>
              <pc:sldMasterMk cId="4142785951" sldId="2147483704"/>
              <pc:sldLayoutMk cId="280129363" sldId="2147483712"/>
              <ac:spMk id="7" creationId="{00000000-0000-0000-0000-000000000000}"/>
            </ac:spMkLst>
          </pc:spChg>
          <pc:spChg chg="mod">
            <ac:chgData name="Fake Test User" userId="SID-0" providerId="Test" clId="FakeClientId" dt="2018-11-27T08:38:04.905" v="10" actId="790"/>
            <ac:spMkLst>
              <pc:docMk/>
              <pc:sldMasterMk cId="4142785951" sldId="2147483704"/>
              <pc:sldLayoutMk cId="280129363" sldId="2147483712"/>
              <ac:spMk id="8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8:09.279" v="11" actId="790"/>
          <pc:sldLayoutMkLst>
            <pc:docMk/>
            <pc:sldMasterMk cId="4142785951" sldId="2147483704"/>
            <pc:sldLayoutMk cId="1478196139" sldId="2147483713"/>
          </pc:sldLayoutMkLst>
          <pc:spChg chg="mod">
            <ac:chgData name="Fake Test User" userId="SID-0" providerId="Test" clId="FakeClientId" dt="2018-11-27T08:38:09.279" v="11" actId="790"/>
            <ac:spMkLst>
              <pc:docMk/>
              <pc:sldMasterMk cId="4142785951" sldId="2147483704"/>
              <pc:sldLayoutMk cId="1478196139" sldId="2147483713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8:09.279" v="11" actId="790"/>
            <ac:spMkLst>
              <pc:docMk/>
              <pc:sldMasterMk cId="4142785951" sldId="2147483704"/>
              <pc:sldLayoutMk cId="1478196139" sldId="2147483713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8:09.279" v="11" actId="790"/>
            <ac:spMkLst>
              <pc:docMk/>
              <pc:sldMasterMk cId="4142785951" sldId="2147483704"/>
              <pc:sldLayoutMk cId="1478196139" sldId="2147483713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8:09.279" v="11" actId="790"/>
            <ac:spMkLst>
              <pc:docMk/>
              <pc:sldMasterMk cId="4142785951" sldId="2147483704"/>
              <pc:sldLayoutMk cId="1478196139" sldId="2147483713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8:09.279" v="11" actId="790"/>
            <ac:spMkLst>
              <pc:docMk/>
              <pc:sldMasterMk cId="4142785951" sldId="2147483704"/>
              <pc:sldLayoutMk cId="1478196139" sldId="2147483713"/>
              <ac:spMk id="6" creationId="{00000000-0000-0000-0000-000000000000}"/>
            </ac:spMkLst>
          </pc:spChg>
          <pc:spChg chg="mod">
            <ac:chgData name="Fake Test User" userId="SID-0" providerId="Test" clId="FakeClientId" dt="2018-11-27T08:38:09.279" v="11" actId="790"/>
            <ac:spMkLst>
              <pc:docMk/>
              <pc:sldMasterMk cId="4142785951" sldId="2147483704"/>
              <pc:sldLayoutMk cId="1478196139" sldId="2147483713"/>
              <ac:spMk id="7" creationId="{00000000-0000-0000-0000-000000000000}"/>
            </ac:spMkLst>
          </pc:spChg>
          <pc:spChg chg="mod">
            <ac:chgData name="Fake Test User" userId="SID-0" providerId="Test" clId="FakeClientId" dt="2018-11-27T08:38:09.279" v="11" actId="790"/>
            <ac:spMkLst>
              <pc:docMk/>
              <pc:sldMasterMk cId="4142785951" sldId="2147483704"/>
              <pc:sldLayoutMk cId="1478196139" sldId="2147483713"/>
              <ac:spMk id="8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8:13.576" v="12" actId="790"/>
          <pc:sldLayoutMkLst>
            <pc:docMk/>
            <pc:sldMasterMk cId="4142785951" sldId="2147483704"/>
            <pc:sldLayoutMk cId="2960223203" sldId="2147483714"/>
          </pc:sldLayoutMkLst>
          <pc:spChg chg="mod">
            <ac:chgData name="Fake Test User" userId="SID-0" providerId="Test" clId="FakeClientId" dt="2018-11-27T08:38:13.576" v="12" actId="790"/>
            <ac:spMkLst>
              <pc:docMk/>
              <pc:sldMasterMk cId="4142785951" sldId="2147483704"/>
              <pc:sldLayoutMk cId="2960223203" sldId="2147483714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8:13.576" v="12" actId="790"/>
            <ac:spMkLst>
              <pc:docMk/>
              <pc:sldMasterMk cId="4142785951" sldId="2147483704"/>
              <pc:sldLayoutMk cId="2960223203" sldId="2147483714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8:13.576" v="12" actId="790"/>
            <ac:spMkLst>
              <pc:docMk/>
              <pc:sldMasterMk cId="4142785951" sldId="2147483704"/>
              <pc:sldLayoutMk cId="2960223203" sldId="2147483714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8:13.576" v="12" actId="790"/>
            <ac:spMkLst>
              <pc:docMk/>
              <pc:sldMasterMk cId="4142785951" sldId="2147483704"/>
              <pc:sldLayoutMk cId="2960223203" sldId="2147483714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8:13.576" v="12" actId="790"/>
            <ac:spMkLst>
              <pc:docMk/>
              <pc:sldMasterMk cId="4142785951" sldId="2147483704"/>
              <pc:sldLayoutMk cId="2960223203" sldId="2147483714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8:18.545" v="13" actId="790"/>
          <pc:sldLayoutMkLst>
            <pc:docMk/>
            <pc:sldMasterMk cId="4142785951" sldId="2147483704"/>
            <pc:sldLayoutMk cId="239825937" sldId="2147483715"/>
          </pc:sldLayoutMkLst>
          <pc:spChg chg="mod">
            <ac:chgData name="Fake Test User" userId="SID-0" providerId="Test" clId="FakeClientId" dt="2018-11-27T08:38:18.545" v="13" actId="790"/>
            <ac:spMkLst>
              <pc:docMk/>
              <pc:sldMasterMk cId="4142785951" sldId="2147483704"/>
              <pc:sldLayoutMk cId="239825937" sldId="2147483715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8:18.545" v="13" actId="790"/>
            <ac:spMkLst>
              <pc:docMk/>
              <pc:sldMasterMk cId="4142785951" sldId="2147483704"/>
              <pc:sldLayoutMk cId="239825937" sldId="2147483715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8:18.545" v="13" actId="790"/>
            <ac:spMkLst>
              <pc:docMk/>
              <pc:sldMasterMk cId="4142785951" sldId="2147483704"/>
              <pc:sldLayoutMk cId="239825937" sldId="2147483715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8:18.545" v="13" actId="790"/>
            <ac:spMkLst>
              <pc:docMk/>
              <pc:sldMasterMk cId="4142785951" sldId="2147483704"/>
              <pc:sldLayoutMk cId="239825937" sldId="2147483715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8:18.545" v="13" actId="790"/>
            <ac:spMkLst>
              <pc:docMk/>
              <pc:sldMasterMk cId="4142785951" sldId="2147483704"/>
              <pc:sldLayoutMk cId="239825937" sldId="2147483715"/>
              <ac:spMk id="6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695E33A-A902-4131-AA8F-9B2DF5EB0D25}" type="datetime1">
              <a:rPr lang="ru-RU" smtClean="0">
                <a:solidFill>
                  <a:schemeClr val="tx2"/>
                </a:solidFill>
                <a:latin typeface="Calibri" panose="020F0502020204030204" pitchFamily="34" charset="0"/>
              </a:rPr>
              <a:t>14.12.2023</a:t>
            </a:fld>
            <a:endParaRPr lang="ru-RU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FD77566-CD65-4859-9FA1-43956DC85B8C}" type="slidenum">
              <a:rPr lang="ru-RU" smtClean="0">
                <a:solidFill>
                  <a:schemeClr val="tx2"/>
                </a:solidFill>
                <a:latin typeface="Calibri" panose="020F0502020204030204" pitchFamily="34" charset="0"/>
              </a:rPr>
              <a:t>‹#›</a:t>
            </a:fld>
            <a:endParaRPr lang="ru-RU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  <a:latin typeface="Calibri" panose="020F0502020204030204" pitchFamily="34" charset="0"/>
              </a:defRPr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  <a:latin typeface="Calibri" panose="020F0502020204030204" pitchFamily="34" charset="0"/>
              </a:defRPr>
            </a:lvl1pPr>
          </a:lstStyle>
          <a:p>
            <a:fld id="{14648FAF-D68E-4D63-B71F-8AF8669E62A6}" type="datetime1">
              <a:rPr lang="ru-RU" noProof="0" smtClean="0"/>
              <a:t>14.12.2023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  <a:latin typeface="Calibri" panose="020F0502020204030204" pitchFamily="34" charset="0"/>
              </a:defRPr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  <a:latin typeface="Calibri" panose="020F0502020204030204" pitchFamily="34" charset="0"/>
              </a:defRPr>
            </a:lvl1pPr>
          </a:lstStyle>
          <a:p>
            <a:fld id="{B8796F01-7154-41E0-B48B-A6921757531A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18987" rtl="0" eaLnBrk="1" latinLnBrk="0" hangingPunct="1">
      <a:defRPr sz="1600" kern="1200">
        <a:solidFill>
          <a:schemeClr val="tx2"/>
        </a:solidFill>
        <a:latin typeface="Calibri" panose="020F0502020204030204" pitchFamily="34" charset="0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Calibri" panose="020F0502020204030204" pitchFamily="34" charset="0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Calibri" panose="020F0502020204030204" pitchFamily="34" charset="0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Calibri" panose="020F0502020204030204" pitchFamily="34" charset="0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Calibri" panose="020F0502020204030204" pitchFamily="34" charset="0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>
              <a:latin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FBBF81A0-ADA6-4623-BE4F-40CFB8BBCB3D}" type="slidenum">
              <a:rPr lang="ru-RU" smtClean="0">
                <a:latin typeface="Calibri" panose="020F0502020204030204" pitchFamily="34" charset="0"/>
              </a:rPr>
              <a:t>1</a:t>
            </a:fld>
            <a:endParaRPr 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90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6F01-7154-41E0-B48B-A6921757531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855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6F01-7154-41E0-B48B-A6921757531A}" type="slidenum">
              <a:rPr lang="ru-RU" noProof="0" smtClean="0"/>
              <a:pPr/>
              <a:t>5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189814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6F01-7154-41E0-B48B-A6921757531A}" type="slidenum">
              <a:rPr lang="ru-RU" noProof="0" smtClean="0"/>
              <a:pPr/>
              <a:t>6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1290794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6F01-7154-41E0-B48B-A6921757531A}" type="slidenum">
              <a:rPr lang="ru-RU" noProof="0" smtClean="0"/>
              <a:pPr/>
              <a:t>9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59237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6F01-7154-41E0-B48B-A6921757531A}" type="slidenum">
              <a:rPr lang="ru-RU" noProof="0" smtClean="0"/>
              <a:pPr/>
              <a:t>12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23278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6F01-7154-41E0-B48B-A6921757531A}" type="slidenum">
              <a:rPr lang="ru-RU" noProof="0" smtClean="0"/>
              <a:pPr/>
              <a:t>13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979681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 descr="Стопка книг"/>
          <p:cNvGrpSpPr/>
          <p:nvPr userDrawn="1"/>
        </p:nvGrpSpPr>
        <p:grpSpPr>
          <a:xfrm>
            <a:off x="0" y="0"/>
            <a:ext cx="12190572" cy="6858000"/>
            <a:chOff x="0" y="0"/>
            <a:chExt cx="12190572" cy="6858000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rtl="0"/>
              <a:endParaRPr lang="ru-RU" noProof="0">
                <a:latin typeface="Calibri" panose="020F0502020204030204" pitchFamily="34" charset="0"/>
              </a:endParaRPr>
            </a:p>
          </p:txBody>
        </p:sp>
        <p:grpSp>
          <p:nvGrpSpPr>
            <p:cNvPr id="12" name="Группа 11"/>
            <p:cNvGrpSpPr/>
            <p:nvPr/>
          </p:nvGrpSpPr>
          <p:grpSpPr>
            <a:xfrm>
              <a:off x="0" y="0"/>
              <a:ext cx="4726044" cy="6858000"/>
              <a:chOff x="0" y="0"/>
              <a:chExt cx="4726044" cy="6858000"/>
            </a:xfrm>
          </p:grpSpPr>
          <p:pic>
            <p:nvPicPr>
              <p:cNvPr id="9" name="Рисунок 8" descr="Стопка книг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4591594" cy="6858000"/>
              </a:xfrm>
              <a:prstGeom prst="rect">
                <a:avLst/>
              </a:prstGeom>
            </p:spPr>
          </p:pic>
          <p:sp>
            <p:nvSpPr>
              <p:cNvPr id="10" name="Прямоугольник 9"/>
              <p:cNvSpPr/>
              <p:nvPr/>
            </p:nvSpPr>
            <p:spPr>
              <a:xfrm>
                <a:off x="4588884" y="0"/>
                <a:ext cx="137160" cy="6858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ru-RU" noProof="0"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79346" y="1498601"/>
            <a:ext cx="7008574" cy="3298825"/>
          </a:xfrm>
        </p:spPr>
        <p:txBody>
          <a:bodyPr rtlCol="0">
            <a:normAutofit/>
          </a:bodyPr>
          <a:lstStyle>
            <a:lvl1pPr algn="l">
              <a:lnSpc>
                <a:spcPct val="90000"/>
              </a:lnSpc>
              <a:defRPr sz="5400" b="0" cap="none" spc="0" baseline="0">
                <a:ln w="0"/>
                <a:solidFill>
                  <a:schemeClr val="tx2"/>
                </a:solidFill>
                <a:effectLst/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79346" y="4927600"/>
            <a:ext cx="7008574" cy="12446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 cap="none" spc="0">
                <a:ln w="0"/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2C4DA005-6FEA-455D-837C-11B0D7484343}" type="datetime1">
              <a:rPr lang="ru-RU" noProof="0" smtClean="0"/>
              <a:t>14.12.2023</a:t>
            </a:fld>
            <a:endParaRPr lang="ru-RU" noProof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405174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B901A54D-AC64-4676-8B0F-D298DF690246}" type="datetime1">
              <a:rPr lang="ru-RU" noProof="0" smtClean="0"/>
              <a:t>14.12.2023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591C5AD9-787D-40FA-8A4D-16A055B9AF81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96022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1117309" y="274638"/>
            <a:ext cx="8532178" cy="5897561"/>
          </a:xfrm>
        </p:spPr>
        <p:txBody>
          <a:bodyPr vert="eaVert" rtlCol="0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DFAA28C1-D16F-4F05-85BA-523568B99D13}" type="datetime1">
              <a:rPr lang="ru-RU" noProof="0" smtClean="0"/>
              <a:t>14.12.2023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591C5AD9-787D-40FA-8A4D-16A055B9AF81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3982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51564AE4-1635-43DA-948E-95C0D2FC5C6D}" type="datetime1">
              <a:rPr lang="ru-RU" noProof="0" smtClean="0"/>
              <a:t>14.12.2023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DA60BA0E-20D0-4E7C-B286-26C960A6788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35897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rtl="0"/>
              <a:endParaRPr lang="ru-RU" noProof="0">
                <a:latin typeface="Calibri" panose="020F0502020204030204" pitchFamily="34" charset="0"/>
              </a:endParaRPr>
            </a:p>
          </p:txBody>
        </p: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8818" y="0"/>
              <a:ext cx="4591594" cy="6858000"/>
            </a:xfrm>
            <a:prstGeom prst="rect">
              <a:avLst/>
            </a:prstGeom>
          </p:spPr>
        </p:pic>
        <p:sp>
          <p:nvSpPr>
            <p:cNvPr id="11" name="Прямоугольник 10"/>
            <p:cNvSpPr/>
            <p:nvPr/>
          </p:nvSpPr>
          <p:spPr>
            <a:xfrm>
              <a:off x="7481252" y="0"/>
              <a:ext cx="13716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b="0" noProof="0">
                <a:solidFill>
                  <a:schemeClr val="tx2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5" name="Рисунок 4" descr="Стопка книг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818" y="0"/>
            <a:ext cx="4591594" cy="6858000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237149" y="1498601"/>
            <a:ext cx="7008574" cy="3298825"/>
          </a:xfrm>
        </p:spPr>
        <p:txBody>
          <a:bodyPr rtlCol="0">
            <a:normAutofit/>
          </a:bodyPr>
          <a:lstStyle>
            <a:lvl1pPr algn="l">
              <a:lnSpc>
                <a:spcPct val="90000"/>
              </a:lnSpc>
              <a:defRPr sz="5400" b="0" cap="none" spc="0" baseline="0">
                <a:ln w="0"/>
                <a:solidFill>
                  <a:schemeClr val="tx2"/>
                </a:solidFill>
                <a:effectLst/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7149" y="4927600"/>
            <a:ext cx="7008574" cy="12446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 cap="none" spc="0">
                <a:ln w="0"/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480798E2-A37B-465D-AE43-4B189777EF23}" type="datetime1">
              <a:rPr lang="ru-RU" noProof="0" smtClean="0"/>
              <a:t>14.12.2023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7272354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1117309" y="1701800"/>
            <a:ext cx="4977104" cy="4470400"/>
          </a:xfrm>
        </p:spPr>
        <p:txBody>
          <a:bodyPr rtlCol="0">
            <a:normAutofit/>
          </a:bodyPr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 marL="2011328">
              <a:defRPr sz="1800">
                <a:latin typeface="Calibri" panose="020F0502020204030204" pitchFamily="34" charset="0"/>
              </a:defRPr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297559" y="1701800"/>
            <a:ext cx="4977104" cy="4470400"/>
          </a:xfrm>
        </p:spPr>
        <p:txBody>
          <a:bodyPr rtlCol="0">
            <a:normAutofit/>
          </a:bodyPr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 marL="2011328">
              <a:defRPr sz="1800">
                <a:latin typeface="Calibri" panose="020F0502020204030204" pitchFamily="34" charset="0"/>
              </a:defRPr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773D16D7-FCE8-4388-BC96-3A796553CFFB}" type="datetime1">
              <a:rPr lang="ru-RU" noProof="0" smtClean="0"/>
              <a:t>14.12.2023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01748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121372" y="1608836"/>
            <a:ext cx="4973041" cy="51206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>
                <a:latin typeface="Calibri" panose="020F0502020204030204" pitchFamily="34" charset="0"/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1117309" y="2209800"/>
            <a:ext cx="4977104" cy="3962400"/>
          </a:xfrm>
        </p:spPr>
        <p:txBody>
          <a:bodyPr rtlCol="0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>
              <a:defRPr sz="18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 marL="2011328">
              <a:defRPr sz="1800">
                <a:latin typeface="Calibri" panose="020F0502020204030204" pitchFamily="34" charset="0"/>
              </a:defRPr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301622" y="1608836"/>
            <a:ext cx="4973041" cy="51206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>
                <a:latin typeface="Calibri" panose="020F0502020204030204" pitchFamily="34" charset="0"/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297559" y="2209800"/>
            <a:ext cx="4977104" cy="3962400"/>
          </a:xfrm>
        </p:spPr>
        <p:txBody>
          <a:bodyPr rtlCol="0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>
              <a:defRPr sz="18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 marL="2011328">
              <a:defRPr sz="1800">
                <a:latin typeface="Calibri" panose="020F0502020204030204" pitchFamily="34" charset="0"/>
              </a:defRPr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DFCC8EA0-AEAA-4FA7-BA63-5BC7DD49388C}" type="datetime1">
              <a:rPr lang="ru-RU" noProof="0" smtClean="0"/>
              <a:t>14.12.2023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4746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F5CCC636-5A9F-4760-B2C7-A0C50296A35F}" type="datetime1">
              <a:rPr lang="ru-RU" noProof="0" smtClean="0"/>
              <a:t>14.12.2023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81024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4E555DF2-F37D-45A5-9B87-35C3843FB32C}" type="datetime1">
              <a:rPr lang="ru-RU" noProof="0" smtClean="0"/>
              <a:t>14.12.2023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66448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noProof="0">
              <a:latin typeface="Calibri" panose="020F050202020403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2" y="1701800"/>
            <a:ext cx="3351927" cy="2844800"/>
          </a:xfrm>
        </p:spPr>
        <p:txBody>
          <a:bodyPr rtlCol="0" anchor="b">
            <a:normAutofit/>
          </a:bodyPr>
          <a:lstStyle>
            <a:lvl1pPr algn="l">
              <a:defRPr sz="2000" b="1">
                <a:effectLst/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469236" y="482600"/>
            <a:ext cx="6805427" cy="5892800"/>
          </a:xfrm>
        </p:spPr>
        <p:txBody>
          <a:bodyPr rtlCol="0">
            <a:normAutofit/>
          </a:bodyPr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455612" y="4648200"/>
            <a:ext cx="3351927" cy="17272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latin typeface="Calibri" panose="020F0502020204030204" pitchFamily="34" charset="0"/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4224DCB0-7EB9-46BB-AB75-55060ED8B36A}" type="datetime1">
              <a:rPr lang="ru-RU" noProof="0" smtClean="0"/>
              <a:t>14.12.2023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2DFBB78A-01B4-41F2-96B0-677A4A28283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8012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noProof="0">
              <a:latin typeface="Calibri" panose="020F050202020403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rtlCol="0" anchor="b">
            <a:normAutofit/>
          </a:bodyPr>
          <a:lstStyle>
            <a:lvl1pPr algn="l">
              <a:defRPr sz="2000" b="1">
                <a:effectLst/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 hasCustomPrompt="1"/>
          </p:nvPr>
        </p:nvSpPr>
        <p:spPr>
          <a:xfrm>
            <a:off x="2437765" y="279401"/>
            <a:ext cx="7313295" cy="4448175"/>
          </a:xfrm>
        </p:spPr>
        <p:txBody>
          <a:bodyPr rtlCol="0">
            <a:normAutofit/>
          </a:bodyPr>
          <a:lstStyle>
            <a:lvl1pPr marL="0" indent="0">
              <a:buNone/>
              <a:defRPr sz="2800">
                <a:latin typeface="Calibri" panose="020F0502020204030204" pitchFamily="34" charset="0"/>
              </a:defRPr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2437765" y="5562600"/>
            <a:ext cx="7313295" cy="81280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latin typeface="Calibri" panose="020F0502020204030204" pitchFamily="34" charset="0"/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5DD65154-D9C5-462F-A17F-9219139566A3}" type="datetime1">
              <a:rPr lang="ru-RU" noProof="0" smtClean="0"/>
              <a:t>14.12.2023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2DFBB78A-01B4-41F2-96B0-677A4A28283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478196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rtl="0"/>
              <a:endParaRPr lang="ru-RU" noProof="0">
                <a:latin typeface="Calibri" panose="020F0502020204030204" pitchFamily="34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04721" y="0"/>
              <a:ext cx="11579384" cy="6858000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rtl="0"/>
              <a:endParaRPr lang="ru-RU" noProof="0">
                <a:latin typeface="Calibri" panose="020F0502020204030204" pitchFamily="34" charset="0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85479D01-6828-4805-89BD-F0BAA96C6083}" type="datetime1">
              <a:rPr lang="ru-RU" noProof="0" smtClean="0"/>
              <a:t>14.12.2023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142785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b="0" kern="1200" cap="none" baseline="0">
          <a:solidFill>
            <a:schemeClr val="accent2">
              <a:lumMod val="50000"/>
            </a:schemeClr>
          </a:solidFill>
          <a:effectLst/>
          <a:latin typeface="Calibri" panose="020F0502020204030204" pitchFamily="34" charset="0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Clr>
          <a:schemeClr val="accent6">
            <a:lumMod val="50000"/>
          </a:schemeClr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8pPr>
      <a:lvl9pPr marL="3474112" indent="0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itchFamily="34" charset="0"/>
        <a:buNone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70276" y="2708920"/>
            <a:ext cx="7311241" cy="2952327"/>
          </a:xfrm>
        </p:spPr>
        <p:txBody>
          <a:bodyPr rtlCol="0"/>
          <a:lstStyle/>
          <a:p>
            <a:pPr algn="ctr"/>
            <a:r>
              <a:rPr lang="ru-RU" dirty="0" smtClean="0">
                <a:latin typeface="Calibri" panose="020F0502020204030204" pitchFamily="34" charset="0"/>
              </a:rPr>
              <a:t>   </a:t>
            </a:r>
            <a:r>
              <a:rPr lang="ru-RU" dirty="0"/>
              <a:t>«Итак она звалась Татьяной». </a:t>
            </a:r>
            <a:endParaRPr lang="ru-RU" dirty="0">
              <a:latin typeface="Calibri" panose="020F0502020204030204" pitchFamily="34" charset="0"/>
            </a:endParaRPr>
          </a:p>
        </p:txBody>
      </p:sp>
      <p:pic>
        <p:nvPicPr>
          <p:cNvPr id="11266" name="Picture 2" descr="День Студента 17 ноября - какой сегодня праздни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645" y="116632"/>
            <a:ext cx="7153275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6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8" descr="СПИСОК СТУДЕНТОВ НА ОТЧИСЛЕНИЕ XXx_Arch@NGEl._xXX -ОеМаАГЧ-___  *вНА\рЬа007Няя (&amp;%лРРОЮОМАХХ*л% / отчисление :: смешные надписи :: приколы  про студентов (студенческие шутки и юмор, видео, веселая студентота) /  смешные картинки и другие приколы: комиксы, гиф"/>
          <p:cNvSpPr>
            <a:spLocks noGrp="1" noChangeAspect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6" name="Picture 12" descr="Скачать прикольные и красивые картинки: Приколы про студентов на  fun.tochka.ne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841" y="188640"/>
            <a:ext cx="9445525" cy="625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978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Прикольные картинки про студентов (32 фото) | Memax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72" y="76200"/>
            <a:ext cx="11577142" cy="6647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2596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Приколы студентов, для студентов о студентах. Фото.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924" y="188640"/>
            <a:ext cx="8784976" cy="658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4522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2" name="Picture 4" descr="С Днем студента: открытки на Татьянин день [25 января] | 33 Подел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73" y="332656"/>
            <a:ext cx="10684837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61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12143084" cy="687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32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47" y="76200"/>
            <a:ext cx="12071077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95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>
                <a:latin typeface="Calibri" panose="020F0502020204030204" pitchFamily="34" charset="0"/>
              </a:rPr>
              <a:t>Повестка дня и важные темы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ru-RU">
                <a:latin typeface="Calibri" panose="020F0502020204030204" pitchFamily="34" charset="0"/>
              </a:rPr>
              <a:t>Миссия и цели</a:t>
            </a:r>
          </a:p>
          <a:p>
            <a:pPr rtl="0"/>
            <a:r>
              <a:rPr lang="ru-RU">
                <a:latin typeface="Calibri" panose="020F0502020204030204" pitchFamily="34" charset="0"/>
              </a:rPr>
              <a:t>Кто есть кто</a:t>
            </a:r>
          </a:p>
          <a:p>
            <a:pPr rtl="0"/>
            <a:r>
              <a:rPr lang="ru-RU">
                <a:latin typeface="Calibri" panose="020F0502020204030204" pitchFamily="34" charset="0"/>
              </a:rPr>
              <a:t>Правила учебного заведения</a:t>
            </a:r>
          </a:p>
          <a:p>
            <a:pPr rtl="0"/>
            <a:r>
              <a:rPr lang="ru-RU">
                <a:latin typeface="Calibri" panose="020F0502020204030204" pitchFamily="34" charset="0"/>
              </a:rPr>
              <a:t>Специальные проекты</a:t>
            </a:r>
          </a:p>
          <a:p>
            <a:pPr rtl="0"/>
            <a:r>
              <a:rPr lang="ru-RU">
                <a:latin typeface="Calibri" panose="020F0502020204030204" pitchFamily="34" charset="0"/>
              </a:rPr>
              <a:t>Оценки</a:t>
            </a:r>
          </a:p>
          <a:p>
            <a:pPr rtl="0"/>
            <a:r>
              <a:rPr lang="ru-RU">
                <a:latin typeface="Calibri" panose="020F0502020204030204" pitchFamily="34" charset="0"/>
              </a:rPr>
              <a:t>Родительские собрания</a:t>
            </a:r>
          </a:p>
          <a:p>
            <a:pPr rtl="0"/>
            <a:r>
              <a:rPr lang="ru-RU">
                <a:latin typeface="Calibri" panose="020F0502020204030204" pitchFamily="34" charset="0"/>
              </a:rPr>
              <a:t>Сводка</a:t>
            </a:r>
          </a:p>
        </p:txBody>
      </p:sp>
      <p:pic>
        <p:nvPicPr>
          <p:cNvPr id="1026" name="Picture 2" descr="приколы про студентов Приколы, анекдоты, картинки, демотиваторы на  fun.tochka.n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868" y="0"/>
            <a:ext cx="9217024" cy="6912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07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«Положи свои знания поближе к сердцу своему и подальше от глаз экзаменаторов твоих»</a:t>
            </a:r>
          </a:p>
        </p:txBody>
      </p:sp>
      <p:pic>
        <p:nvPicPr>
          <p:cNvPr id="8194" name="Picture 2" descr="Приколы - картинки, видео приколы, смешные истории и анекдоты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18148" y="1473200"/>
            <a:ext cx="4785601" cy="538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66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риколы про студентов (40 фото + видео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482" y="-99392"/>
            <a:ext cx="9073008" cy="681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37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С днем студента! Старые, добрые приколы про студентов - YouTub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64" y="260648"/>
            <a:ext cx="11405524" cy="641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235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Анекдоты про студентов - PHYSICS239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09" y="-387424"/>
            <a:ext cx="10147200" cy="7182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07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рикольные картинки про студентов (50 фото) 🔥 Прикольные картинки и юмо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844" y="91440"/>
            <a:ext cx="9649072" cy="655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7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, посвященная началу учебного года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26628388_TF03460615" id="{04225133-E7BC-43E6-B4AC-606DB5FF67EE}" vid="{27A55C89-1BE2-45B9-A40B-64E9F07FAF11}"/>
    </a:ext>
  </a:extLst>
</a:theme>
</file>

<file path=ppt/theme/theme2.xml><?xml version="1.0" encoding="utf-8"?>
<a:theme xmlns:a="http://schemas.openxmlformats.org/drawingml/2006/main" name="Тема Offic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Презентация, посвященная началу учебного года</Template>
  <TotalTime>172</TotalTime>
  <Words>49</Words>
  <Application>Microsoft Office PowerPoint</Application>
  <PresentationFormat>Произвольный</PresentationFormat>
  <Paragraphs>17</Paragraphs>
  <Slides>13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Century Gothic</vt:lpstr>
      <vt:lpstr>Презентация, посвященная началу учебного года</vt:lpstr>
      <vt:lpstr>   «Итак она звалась Татьяной». </vt:lpstr>
      <vt:lpstr>Презентация PowerPoint</vt:lpstr>
      <vt:lpstr>Презентация PowerPoint</vt:lpstr>
      <vt:lpstr>Повестка дня и важные темы</vt:lpstr>
      <vt:lpstr>«Положи свои знания поближе к сердцу своему и подальше от глаз экзаменаторов твоих»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 пожаловать!</dc:title>
  <dc:creator>Ольга Белявская</dc:creator>
  <cp:lastModifiedBy>vlstolyarov@mail.ru</cp:lastModifiedBy>
  <cp:revision>8</cp:revision>
  <dcterms:created xsi:type="dcterms:W3CDTF">2021-01-23T05:06:05Z</dcterms:created>
  <dcterms:modified xsi:type="dcterms:W3CDTF">2023-12-14T15:11:44Z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74068100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