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5ddb9_5124e938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156946" y="-1143685"/>
            <a:ext cx="6858024" cy="91453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>
                <a:solidFill>
                  <a:srgbClr val="003300"/>
                </a:solidFill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9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prstGeom prst="rect">
            <a:avLst/>
          </a:prstGeom>
          <a:solidFill>
            <a:srgbClr val="97FFD5"/>
          </a:solidFill>
          <a:ln>
            <a:solidFill>
              <a:srgbClr val="00CC99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2403"/>
            </a:avLst>
          </a:prstGeom>
          <a:noFill/>
          <a:ln>
            <a:solidFill>
              <a:srgbClr val="92D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2\Desktop\&#1051;&#1080;&#1090;&#1077;&#1088;&#1072;&#1090;&#1091;&#1088;&#1085;&#1099;&#1077;%20&#1084;&#1077;&#1089;&#1090;&#1072;\&#1058;&#1091;&#1088;&#1075;&#1077;&#1085;&#1077;&#1074;\&#1057;&#1087;&#1072;&#1089;&#1089;&#1082;&#1086;&#1077;-&#1051;&#1091;&#1090;&#1086;&#1074;&#1080;&#1085;&#1086;&#1074;&#1086;.m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2\Desktop\&#1051;&#1080;&#1090;&#1077;&#1088;&#1072;&#1090;&#1091;&#1088;&#1085;&#1099;&#1077;%20&#1084;&#1077;&#1089;&#1090;&#1072;\&#1063;&#1077;&#1093;&#1086;&#1074;\&#1057;&#1077;&#1084;&#1100;&#1103;%20&#1063;&#1077;&#1093;&#1086;&#1074;&#1099;&#1093;%20&#1074;%20&#1058;&#1072;&#1075;&#1072;&#1085;&#1088;&#1086;&#1075;&#1077;.m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2\Desktop\&#1051;&#1080;&#1090;&#1077;&#1088;&#1072;&#1090;&#1091;&#1088;&#1085;&#1099;&#1077;%20&#1084;&#1077;&#1089;&#1090;&#1072;\&#1058;&#1102;&#1090;&#1095;&#1077;&#1074;\&#1044;&#1086;&#1088;&#1086;&#1075;&#1072;%20&#1074;%20&#1054;&#1074;&#1089;&#1090;&#1091;&#1075;.m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2\Desktop\&#1051;&#1080;&#1090;&#1077;&#1088;&#1072;&#1090;&#1091;&#1088;&#1085;&#1099;&#1077;%20&#1084;&#1077;&#1089;&#1090;&#1072;\&#1058;&#1102;&#1090;&#1095;&#1077;&#1074;\&#1059;&#1089;&#1072;&#1076;&#1100;&#1073;&#1072;%20&#1058;&#1102;&#1090;&#1095;&#1077;&#1074;&#1072;.m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2\Desktop\&#1051;&#1080;&#1090;&#1077;&#1088;&#1072;&#1090;&#1091;&#1088;&#1085;&#1099;&#1077;%20&#1084;&#1077;&#1089;&#1090;&#1072;\&#1051;&#1077;&#1088;&#1084;&#1086;&#1085;&#1090;&#1086;&#1074;\&#1044;&#1077;&#1090;&#1089;&#1090;&#1074;&#1086;%20&#1051;&#1077;&#1088;&#1084;&#1086;&#1085;&#1090;&#1086;&#1074;&#1072;.%20&#1058;&#1072;&#1088;&#1093;&#1072;&#1085;&#1099;..m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Литературные места России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Проект выполнила</a:t>
            </a:r>
          </a:p>
          <a:p>
            <a:r>
              <a:rPr lang="ru-RU" dirty="0" smtClean="0"/>
              <a:t> ученица 6 класса 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Кацбахская</a:t>
            </a:r>
            <a:r>
              <a:rPr lang="ru-RU" dirty="0" smtClean="0"/>
              <a:t> школа»</a:t>
            </a:r>
          </a:p>
          <a:p>
            <a:r>
              <a:rPr lang="ru-RU" dirty="0" smtClean="0"/>
              <a:t>Еременко Полина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Иван  </a:t>
            </a:r>
            <a:r>
              <a:rPr lang="ru-RU" dirty="0" smtClean="0"/>
              <a:t>С</a:t>
            </a:r>
            <a:r>
              <a:rPr lang="ru-RU" dirty="0" smtClean="0"/>
              <a:t>ергеевич Тургенев</a:t>
            </a:r>
            <a:br>
              <a:rPr lang="ru-RU" dirty="0" smtClean="0"/>
            </a:br>
            <a:r>
              <a:rPr lang="ru-RU" dirty="0" smtClean="0"/>
              <a:t>Спасское - </a:t>
            </a:r>
            <a:r>
              <a:rPr lang="ru-RU" dirty="0" err="1" smtClean="0"/>
              <a:t>Лутовиново</a:t>
            </a:r>
            <a:endParaRPr lang="ru-RU" dirty="0"/>
          </a:p>
        </p:txBody>
      </p:sp>
      <p:pic>
        <p:nvPicPr>
          <p:cNvPr id="4" name="Спасское-Лутовиново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628" y="1412776"/>
            <a:ext cx="6736748" cy="5272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Антон Павлович Чехов.</a:t>
            </a:r>
            <a:br>
              <a:rPr lang="ru-RU" dirty="0" smtClean="0"/>
            </a:br>
            <a:r>
              <a:rPr lang="ru-RU" dirty="0" smtClean="0"/>
              <a:t>Художник </a:t>
            </a:r>
            <a:r>
              <a:rPr lang="ru-RU" dirty="0" err="1" smtClean="0"/>
              <a:t>О.Браза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А.П.Чехов. Худ. О.Браз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484784"/>
            <a:ext cx="3825202" cy="482453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Чеховых в Таганроге</a:t>
            </a:r>
            <a:endParaRPr lang="ru-RU" dirty="0"/>
          </a:p>
        </p:txBody>
      </p:sp>
      <p:pic>
        <p:nvPicPr>
          <p:cNvPr id="4" name="Семья Чеховых в Таганроге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24744"/>
            <a:ext cx="7258000" cy="54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Большая энциклопедия наглядных пособий по литературе.(Диск)</a:t>
            </a:r>
          </a:p>
          <a:p>
            <a:r>
              <a:rPr lang="ru-RU" dirty="0" smtClean="0"/>
              <a:t>2. Учебник литературы. 6 класс. В.Я. Коровина.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Александр Сергеевич Пушкин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Царское Село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(</a:t>
            </a:r>
            <a:r>
              <a:rPr lang="ru-RU" i="1" u="sng" dirty="0" smtClean="0"/>
              <a:t>Ныне город Пушкин под Санкт-Петербургом</a:t>
            </a:r>
            <a:r>
              <a:rPr lang="ru-RU" dirty="0" smtClean="0"/>
              <a:t>)</a:t>
            </a:r>
          </a:p>
          <a:p>
            <a:r>
              <a:rPr lang="ru-RU" sz="2000" dirty="0" smtClean="0"/>
              <a:t>В 1811 году  в Царском селе, летней резиденции российских императоров, был открыт Лицей, привилегированное закрытое учреждение  для детей из высшего сословия. Обучение было рассчитано на шесть лет. В программу входили русская словесность, история, иностранные языки, география, политическо-нравственные науки, рисование, музыка физические упражнения. </a:t>
            </a:r>
            <a:r>
              <a:rPr lang="ru-RU" sz="2000" dirty="0" smtClean="0"/>
              <a:t>Лицеистов </a:t>
            </a:r>
            <a:r>
              <a:rPr lang="ru-RU" sz="2000" dirty="0" smtClean="0"/>
              <a:t>первого выпуска объединяло чувство преданной дружбы, которое поэт называл «лицейским братством». Здесь Пушкин написал более 120 стихотворений, начал работу на поэмой «Руслан и Людмила».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95736" y="5661248"/>
            <a:ext cx="3744416" cy="422722"/>
          </a:xfrm>
        </p:spPr>
        <p:txBody>
          <a:bodyPr/>
          <a:lstStyle/>
          <a:p>
            <a:r>
              <a:rPr lang="ru-RU" dirty="0" smtClean="0"/>
              <a:t>Царское село. Садовая улица.</a:t>
            </a:r>
            <a:endParaRPr lang="ru-RU" dirty="0"/>
          </a:p>
        </p:txBody>
      </p:sp>
      <p:pic>
        <p:nvPicPr>
          <p:cNvPr id="1026" name="Picture 2" descr="C:\Users\2012\Desktop\Литературные места\Пушкин\Царское Село. Вид на Лицей и цековный флигель Екат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917" r="8917"/>
          <a:stretch>
            <a:fillRect/>
          </a:stretch>
        </p:blipFill>
        <p:spPr bwMode="auto">
          <a:xfrm>
            <a:off x="584747" y="620687"/>
            <a:ext cx="7371629" cy="4599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87824" y="5805264"/>
            <a:ext cx="4786807" cy="704974"/>
          </a:xfrm>
        </p:spPr>
        <p:txBody>
          <a:bodyPr/>
          <a:lstStyle/>
          <a:p>
            <a:r>
              <a:rPr lang="ru-RU" dirty="0" smtClean="0"/>
              <a:t>Пушкин</a:t>
            </a:r>
            <a:r>
              <a:rPr lang="ru-RU" i="1" dirty="0" smtClean="0"/>
              <a:t>-</a:t>
            </a:r>
            <a:r>
              <a:rPr lang="ru-RU" dirty="0" smtClean="0"/>
              <a:t>лицеист</a:t>
            </a:r>
            <a:endParaRPr lang="ru-RU" dirty="0"/>
          </a:p>
        </p:txBody>
      </p:sp>
      <p:pic>
        <p:nvPicPr>
          <p:cNvPr id="2050" name="Picture 2" descr="C:\Users\2012\Desktop\Литературные места\Пушкин\Пушкин-лицеист. Скульптор Р.Р.Бах.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120680" cy="5697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Фёдор Иванович Тютчев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Овстуг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(</a:t>
            </a:r>
            <a:r>
              <a:rPr lang="ru-RU" i="1" dirty="0" smtClean="0"/>
              <a:t>Жуковский район Брянской области</a:t>
            </a:r>
            <a:r>
              <a:rPr lang="ru-RU" dirty="0" smtClean="0"/>
              <a:t>)</a:t>
            </a:r>
          </a:p>
          <a:p>
            <a:r>
              <a:rPr lang="ru-RU" sz="2400" dirty="0" err="1" smtClean="0"/>
              <a:t>Овстуг</a:t>
            </a:r>
            <a:r>
              <a:rPr lang="ru-RU" sz="2400" dirty="0" smtClean="0"/>
              <a:t> – усадьба родителей Тютчева, Ивана Николаевича и Екатерины Львовны. Детство поэта прошло в </a:t>
            </a:r>
            <a:r>
              <a:rPr lang="ru-RU" sz="2400" dirty="0" err="1" smtClean="0"/>
              <a:t>Овстуге</a:t>
            </a:r>
            <a:r>
              <a:rPr lang="ru-RU" sz="2400" dirty="0" smtClean="0"/>
              <a:t>. Первоначальное образование Тютчев получил в родительском доме под руководством Семёна Егоровича Раича, известного критика и переводчика. На всю жизнь в душе Тютчева осталась благодарная память о родной усадьбе. Тютчев часто навещал родные места. Обычно летом. Один раз, 6 декабря 1871 года, поэт посетил </a:t>
            </a:r>
            <a:r>
              <a:rPr lang="ru-RU" sz="2400" dirty="0" err="1" smtClean="0"/>
              <a:t>Овстуг</a:t>
            </a:r>
            <a:r>
              <a:rPr lang="ru-RU" sz="2400" dirty="0" smtClean="0"/>
              <a:t> зимой. Именно тогда было написано стихотворение «Чародейкою зимою…».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Дорога в </a:t>
            </a:r>
            <a:r>
              <a:rPr lang="ru-RU" dirty="0" err="1" smtClean="0"/>
              <a:t>Овстуг</a:t>
            </a:r>
            <a:endParaRPr lang="ru-RU" dirty="0"/>
          </a:p>
        </p:txBody>
      </p:sp>
      <p:pic>
        <p:nvPicPr>
          <p:cNvPr id="5" name="Дорога в Овстуг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268760"/>
            <a:ext cx="7149008" cy="5300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Усадьба Тютчева</a:t>
            </a:r>
            <a:endParaRPr lang="ru-RU" dirty="0"/>
          </a:p>
        </p:txBody>
      </p:sp>
      <p:pic>
        <p:nvPicPr>
          <p:cNvPr id="4" name="Усадьба Тютчева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340768"/>
            <a:ext cx="6912768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Михаил Юрьевич Лермонтов </a:t>
            </a:r>
            <a:br>
              <a:rPr lang="ru-RU" dirty="0" smtClean="0"/>
            </a:br>
            <a:r>
              <a:rPr lang="ru-RU" dirty="0" smtClean="0"/>
              <a:t>Тарханы</a:t>
            </a:r>
            <a:endParaRPr lang="ru-RU" dirty="0"/>
          </a:p>
        </p:txBody>
      </p:sp>
      <p:pic>
        <p:nvPicPr>
          <p:cNvPr id="4" name="Детство Лермонтова. Тарханы.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6840760" cy="513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Иван Сергеевич Тургенев</a:t>
            </a:r>
            <a:br>
              <a:rPr lang="ru-RU" dirty="0" smtClean="0"/>
            </a:br>
            <a:r>
              <a:rPr lang="ru-RU" dirty="0" smtClean="0"/>
              <a:t>Спасское - </a:t>
            </a:r>
            <a:r>
              <a:rPr lang="ru-RU" dirty="0" err="1" smtClean="0"/>
              <a:t>Л</a:t>
            </a:r>
            <a:r>
              <a:rPr lang="ru-RU" dirty="0" err="1" smtClean="0"/>
              <a:t>утовиново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Музей – усадьба.</a:t>
            </a:r>
            <a:endParaRPr lang="ru-RU" dirty="0"/>
          </a:p>
        </p:txBody>
      </p:sp>
      <p:pic>
        <p:nvPicPr>
          <p:cNvPr id="4" name="Содержимое 3" descr="Рабочий стол Тургенев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52120" y="2204864"/>
            <a:ext cx="2687951" cy="395128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Рабочий стол И.С.Тургенева</a:t>
            </a:r>
            <a:endParaRPr lang="ru-RU" dirty="0"/>
          </a:p>
        </p:txBody>
      </p:sp>
      <p:pic>
        <p:nvPicPr>
          <p:cNvPr id="5" name="Содержимое 3" descr="Музей-усадьб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780928"/>
            <a:ext cx="5437338" cy="26642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129</TotalTime>
  <Words>262</Words>
  <Application>Microsoft Office PowerPoint</Application>
  <PresentationFormat>Экран (4:3)</PresentationFormat>
  <Paragraphs>25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Тема2</vt:lpstr>
      <vt:lpstr>Литературные места России</vt:lpstr>
      <vt:lpstr>Александр Сергеевич Пушкин Царское Село</vt:lpstr>
      <vt:lpstr>Царское село. Садовая улица.</vt:lpstr>
      <vt:lpstr>Слайд 4</vt:lpstr>
      <vt:lpstr>Фёдор Иванович Тютчев Овстуг</vt:lpstr>
      <vt:lpstr>Дорога в Овстуг</vt:lpstr>
      <vt:lpstr>Усадьба Тютчева</vt:lpstr>
      <vt:lpstr>Михаил Юрьевич Лермонтов  Тарханы</vt:lpstr>
      <vt:lpstr>Иван Сергеевич Тургенев Спасское - Лутовиново</vt:lpstr>
      <vt:lpstr>Иван  Сергеевич Тургенев Спасское - Лутовиново</vt:lpstr>
      <vt:lpstr>Антон Павлович Чехов. Художник О.Браза.</vt:lpstr>
      <vt:lpstr>Семья Чеховых в Таганроге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места России</dc:title>
  <dc:creator>2012</dc:creator>
  <cp:lastModifiedBy>2012</cp:lastModifiedBy>
  <cp:revision>17</cp:revision>
  <dcterms:created xsi:type="dcterms:W3CDTF">2016-12-06T10:19:35Z</dcterms:created>
  <dcterms:modified xsi:type="dcterms:W3CDTF">2016-12-18T13:43:10Z</dcterms:modified>
</cp:coreProperties>
</file>