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3" r:id="rId6"/>
    <p:sldId id="259" r:id="rId7"/>
    <p:sldId id="265" r:id="rId8"/>
    <p:sldId id="264" r:id="rId9"/>
    <p:sldId id="270" r:id="rId10"/>
    <p:sldId id="268" r:id="rId11"/>
    <p:sldId id="269" r:id="rId12"/>
    <p:sldId id="271" r:id="rId13"/>
    <p:sldId id="26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0C0C76-00D1-46C0-AB48-8DAEE6782021}" type="doc">
      <dgm:prSet loTypeId="urn:microsoft.com/office/officeart/2005/8/layout/orgChart1" loCatId="hierarchy" qsTypeId="urn:microsoft.com/office/officeart/2005/8/quickstyle/3d7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09C9AFFF-29BF-48F2-B04E-F9D929925EF4}">
      <dgm:prSet phldrT="[Текст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+mn-lt"/>
            </a:rPr>
            <a:t>Виды наук</a:t>
          </a:r>
          <a:endParaRPr lang="ru-RU" b="1" dirty="0">
            <a:solidFill>
              <a:srgbClr val="002060"/>
            </a:solidFill>
            <a:latin typeface="+mn-lt"/>
          </a:endParaRPr>
        </a:p>
      </dgm:t>
    </dgm:pt>
    <dgm:pt modelId="{62B8022A-487C-41E0-B495-DC89F7A2DFBE}" type="parTrans" cxnId="{96C10F98-1713-4BCA-9ADA-8814F42BAE19}">
      <dgm:prSet/>
      <dgm:spPr/>
      <dgm:t>
        <a:bodyPr/>
        <a:lstStyle/>
        <a:p>
          <a:endParaRPr lang="ru-RU"/>
        </a:p>
      </dgm:t>
    </dgm:pt>
    <dgm:pt modelId="{3EFDD3F1-486A-4C90-BB42-43790E8DBCE6}" type="sibTrans" cxnId="{96C10F98-1713-4BCA-9ADA-8814F42BAE19}">
      <dgm:prSet/>
      <dgm:spPr/>
      <dgm:t>
        <a:bodyPr/>
        <a:lstStyle/>
        <a:p>
          <a:endParaRPr lang="ru-RU"/>
        </a:p>
      </dgm:t>
    </dgm:pt>
    <dgm:pt modelId="{F8D99A41-AC3D-4BCB-B5C9-4FA701C7C90C}" type="asst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Гуманитарные</a:t>
          </a:r>
          <a:endParaRPr lang="ru-RU" b="1" dirty="0">
            <a:solidFill>
              <a:srgbClr val="002060"/>
            </a:solidFill>
          </a:endParaRPr>
        </a:p>
      </dgm:t>
    </dgm:pt>
    <dgm:pt modelId="{B4165736-9E5A-473D-9A27-57AED11A0364}" type="parTrans" cxnId="{B6BB307C-7B65-4708-B899-34B4BB7769CC}">
      <dgm:prSet/>
      <dgm:spPr/>
      <dgm:t>
        <a:bodyPr/>
        <a:lstStyle/>
        <a:p>
          <a:endParaRPr lang="ru-RU"/>
        </a:p>
      </dgm:t>
    </dgm:pt>
    <dgm:pt modelId="{E56801FF-1B67-4282-8899-071229656AE4}" type="sibTrans" cxnId="{B6BB307C-7B65-4708-B899-34B4BB7769CC}">
      <dgm:prSet/>
      <dgm:spPr/>
      <dgm:t>
        <a:bodyPr/>
        <a:lstStyle/>
        <a:p>
          <a:endParaRPr lang="ru-RU"/>
        </a:p>
      </dgm:t>
    </dgm:pt>
    <dgm:pt modelId="{85C325D1-863E-4216-91F9-5A2A401AD273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Социальные</a:t>
          </a:r>
          <a:endParaRPr lang="ru-RU" b="1" dirty="0">
            <a:solidFill>
              <a:srgbClr val="002060"/>
            </a:solidFill>
          </a:endParaRPr>
        </a:p>
      </dgm:t>
    </dgm:pt>
    <dgm:pt modelId="{18C3B28A-B430-459D-A5B6-553A15715B53}" type="parTrans" cxnId="{6AA87296-232C-4357-B564-EB9342C65B16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F6FFB08F-D801-45B8-9BDF-61E4385645AB}" type="sibTrans" cxnId="{6AA87296-232C-4357-B564-EB9342C65B16}">
      <dgm:prSet/>
      <dgm:spPr/>
      <dgm:t>
        <a:bodyPr/>
        <a:lstStyle/>
        <a:p>
          <a:endParaRPr lang="ru-RU"/>
        </a:p>
      </dgm:t>
    </dgm:pt>
    <dgm:pt modelId="{3B226B74-F551-4F09-853C-293374C8F710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/>
            <a:t> </a:t>
          </a:r>
          <a:r>
            <a:rPr lang="ru-RU" b="1" dirty="0" smtClean="0">
              <a:solidFill>
                <a:srgbClr val="002060"/>
              </a:solidFill>
            </a:rPr>
            <a:t>Естественные</a:t>
          </a:r>
          <a:r>
            <a:rPr lang="ru-RU" dirty="0" smtClean="0"/>
            <a:t> </a:t>
          </a:r>
          <a:endParaRPr lang="ru-RU" dirty="0"/>
        </a:p>
      </dgm:t>
    </dgm:pt>
    <dgm:pt modelId="{1BAB2B14-658D-4F91-B2D4-958F23B59CF3}" type="parTrans" cxnId="{30DF21E3-26F6-46D9-A871-029EFC2567C6}">
      <dgm:prSet/>
      <dgm:spPr/>
      <dgm:t>
        <a:bodyPr/>
        <a:lstStyle/>
        <a:p>
          <a:endParaRPr lang="ru-RU"/>
        </a:p>
      </dgm:t>
    </dgm:pt>
    <dgm:pt modelId="{1FCF14D9-2644-4E82-B08A-AB473B6DFD27}" type="sibTrans" cxnId="{30DF21E3-26F6-46D9-A871-029EFC2567C6}">
      <dgm:prSet/>
      <dgm:spPr/>
      <dgm:t>
        <a:bodyPr/>
        <a:lstStyle/>
        <a:p>
          <a:endParaRPr lang="ru-RU"/>
        </a:p>
      </dgm:t>
    </dgm:pt>
    <dgm:pt modelId="{C7D6C163-AAF2-44E1-904B-BD7FC85E9EEF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Точные</a:t>
          </a:r>
        </a:p>
        <a:p>
          <a:r>
            <a:rPr lang="ru-RU" b="1" dirty="0" smtClean="0">
              <a:solidFill>
                <a:srgbClr val="002060"/>
              </a:solidFill>
            </a:rPr>
            <a:t>Технические</a:t>
          </a:r>
          <a:endParaRPr lang="ru-RU" b="1" dirty="0">
            <a:solidFill>
              <a:srgbClr val="002060"/>
            </a:solidFill>
          </a:endParaRPr>
        </a:p>
      </dgm:t>
    </dgm:pt>
    <dgm:pt modelId="{6BE00206-0ADA-46F3-A938-2A7EB1ADD25D}" type="parTrans" cxnId="{6CDF1733-5B03-4010-A568-58DC9A92E11A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ADC20FF2-B5ED-4448-A22A-06805CE766E4}" type="sibTrans" cxnId="{6CDF1733-5B03-4010-A568-58DC9A92E11A}">
      <dgm:prSet/>
      <dgm:spPr/>
      <dgm:t>
        <a:bodyPr/>
        <a:lstStyle/>
        <a:p>
          <a:endParaRPr lang="ru-RU"/>
        </a:p>
      </dgm:t>
    </dgm:pt>
    <dgm:pt modelId="{96CDF999-924E-4B9C-ADCB-15DA053C7FEB}" type="pres">
      <dgm:prSet presAssocID="{D80C0C76-00D1-46C0-AB48-8DAEE678202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6DBA3E9-2EE2-411B-AAC1-8144A4933E63}" type="pres">
      <dgm:prSet presAssocID="{09C9AFFF-29BF-48F2-B04E-F9D929925EF4}" presName="hierRoot1" presStyleCnt="0">
        <dgm:presLayoutVars>
          <dgm:hierBranch val="init"/>
        </dgm:presLayoutVars>
      </dgm:prSet>
      <dgm:spPr/>
    </dgm:pt>
    <dgm:pt modelId="{D9C26EFE-AD36-4509-B3D9-6CD65079CF51}" type="pres">
      <dgm:prSet presAssocID="{09C9AFFF-29BF-48F2-B04E-F9D929925EF4}" presName="rootComposite1" presStyleCnt="0"/>
      <dgm:spPr/>
    </dgm:pt>
    <dgm:pt modelId="{39A139B0-1626-4669-8EB9-71231B1AD814}" type="pres">
      <dgm:prSet presAssocID="{09C9AFFF-29BF-48F2-B04E-F9D929925EF4}" presName="rootText1" presStyleLbl="node0" presStyleIdx="0" presStyleCnt="1" custLinFactNeighborX="13942" custLinFactNeighborY="-1526">
        <dgm:presLayoutVars>
          <dgm:chPref val="3"/>
        </dgm:presLayoutVars>
      </dgm:prSet>
      <dgm:spPr/>
    </dgm:pt>
    <dgm:pt modelId="{FAEF55C8-DDA7-47A3-9F3B-99968543D5EC}" type="pres">
      <dgm:prSet presAssocID="{09C9AFFF-29BF-48F2-B04E-F9D929925EF4}" presName="rootConnector1" presStyleLbl="node1" presStyleIdx="0" presStyleCnt="0"/>
      <dgm:spPr/>
    </dgm:pt>
    <dgm:pt modelId="{297F264E-F3C7-4B13-A907-9D01C4ACF867}" type="pres">
      <dgm:prSet presAssocID="{09C9AFFF-29BF-48F2-B04E-F9D929925EF4}" presName="hierChild2" presStyleCnt="0"/>
      <dgm:spPr/>
    </dgm:pt>
    <dgm:pt modelId="{2C7C220A-F414-4E2E-8C89-C4CDDDE9C221}" type="pres">
      <dgm:prSet presAssocID="{18C3B28A-B430-459D-A5B6-553A15715B53}" presName="Name37" presStyleLbl="parChTrans1D2" presStyleIdx="0" presStyleCnt="4"/>
      <dgm:spPr/>
    </dgm:pt>
    <dgm:pt modelId="{3939C073-B7D6-45DC-A423-42438A3AFABF}" type="pres">
      <dgm:prSet presAssocID="{85C325D1-863E-4216-91F9-5A2A401AD273}" presName="hierRoot2" presStyleCnt="0">
        <dgm:presLayoutVars>
          <dgm:hierBranch val="init"/>
        </dgm:presLayoutVars>
      </dgm:prSet>
      <dgm:spPr/>
    </dgm:pt>
    <dgm:pt modelId="{7FE6DBB1-8FE9-4586-A890-0F5C3B5561DF}" type="pres">
      <dgm:prSet presAssocID="{85C325D1-863E-4216-91F9-5A2A401AD273}" presName="rootComposite" presStyleCnt="0"/>
      <dgm:spPr/>
    </dgm:pt>
    <dgm:pt modelId="{A5D32618-E5D2-420D-B5FA-DBFC8D1A7FB5}" type="pres">
      <dgm:prSet presAssocID="{85C325D1-863E-4216-91F9-5A2A401AD273}" presName="rootText" presStyleLbl="node2" presStyleIdx="0" presStyleCnt="3">
        <dgm:presLayoutVars>
          <dgm:chPref val="3"/>
        </dgm:presLayoutVars>
      </dgm:prSet>
      <dgm:spPr/>
    </dgm:pt>
    <dgm:pt modelId="{79322694-4975-4A58-898B-B1025E847A90}" type="pres">
      <dgm:prSet presAssocID="{85C325D1-863E-4216-91F9-5A2A401AD273}" presName="rootConnector" presStyleLbl="node2" presStyleIdx="0" presStyleCnt="3"/>
      <dgm:spPr/>
    </dgm:pt>
    <dgm:pt modelId="{DBD2032E-177F-4DD9-AF94-6CC0C68EAE6C}" type="pres">
      <dgm:prSet presAssocID="{85C325D1-863E-4216-91F9-5A2A401AD273}" presName="hierChild4" presStyleCnt="0"/>
      <dgm:spPr/>
    </dgm:pt>
    <dgm:pt modelId="{DF18B18B-FFC7-46AB-B6A9-57022979E15E}" type="pres">
      <dgm:prSet presAssocID="{85C325D1-863E-4216-91F9-5A2A401AD273}" presName="hierChild5" presStyleCnt="0"/>
      <dgm:spPr/>
    </dgm:pt>
    <dgm:pt modelId="{17DD76B7-3578-4C9E-B645-2AC6D09ADE13}" type="pres">
      <dgm:prSet presAssocID="{1BAB2B14-658D-4F91-B2D4-958F23B59CF3}" presName="Name37" presStyleLbl="parChTrans1D2" presStyleIdx="1" presStyleCnt="4"/>
      <dgm:spPr/>
    </dgm:pt>
    <dgm:pt modelId="{5BF78034-0DED-43F0-867C-E16C74F39A14}" type="pres">
      <dgm:prSet presAssocID="{3B226B74-F551-4F09-853C-293374C8F710}" presName="hierRoot2" presStyleCnt="0">
        <dgm:presLayoutVars>
          <dgm:hierBranch val="init"/>
        </dgm:presLayoutVars>
      </dgm:prSet>
      <dgm:spPr/>
    </dgm:pt>
    <dgm:pt modelId="{BC0B0F49-C012-43D3-B9B1-AEC4B5E0EE52}" type="pres">
      <dgm:prSet presAssocID="{3B226B74-F551-4F09-853C-293374C8F710}" presName="rootComposite" presStyleCnt="0"/>
      <dgm:spPr/>
    </dgm:pt>
    <dgm:pt modelId="{66648397-0153-41B7-BD8D-23D7FE5ED1D5}" type="pres">
      <dgm:prSet presAssocID="{3B226B74-F551-4F09-853C-293374C8F710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88070B-B6DE-4D17-893E-2FB68F3E5729}" type="pres">
      <dgm:prSet presAssocID="{3B226B74-F551-4F09-853C-293374C8F710}" presName="rootConnector" presStyleLbl="node2" presStyleIdx="1" presStyleCnt="3"/>
      <dgm:spPr/>
    </dgm:pt>
    <dgm:pt modelId="{CA8C3D6F-7990-421E-8B08-FD263E35AB51}" type="pres">
      <dgm:prSet presAssocID="{3B226B74-F551-4F09-853C-293374C8F710}" presName="hierChild4" presStyleCnt="0"/>
      <dgm:spPr/>
    </dgm:pt>
    <dgm:pt modelId="{D66D34E7-471B-4409-A8A1-62EA32DADAC3}" type="pres">
      <dgm:prSet presAssocID="{3B226B74-F551-4F09-853C-293374C8F710}" presName="hierChild5" presStyleCnt="0"/>
      <dgm:spPr/>
    </dgm:pt>
    <dgm:pt modelId="{B959EC3B-F1C0-44FE-B71B-30F258FF9BCB}" type="pres">
      <dgm:prSet presAssocID="{6BE00206-0ADA-46F3-A938-2A7EB1ADD25D}" presName="Name37" presStyleLbl="parChTrans1D2" presStyleIdx="2" presStyleCnt="4"/>
      <dgm:spPr/>
    </dgm:pt>
    <dgm:pt modelId="{95D44753-CBCB-452C-939D-7932878487F5}" type="pres">
      <dgm:prSet presAssocID="{C7D6C163-AAF2-44E1-904B-BD7FC85E9EEF}" presName="hierRoot2" presStyleCnt="0">
        <dgm:presLayoutVars>
          <dgm:hierBranch val="init"/>
        </dgm:presLayoutVars>
      </dgm:prSet>
      <dgm:spPr/>
    </dgm:pt>
    <dgm:pt modelId="{B2FFD17C-1C08-4658-BA5D-186C1EA1A24C}" type="pres">
      <dgm:prSet presAssocID="{C7D6C163-AAF2-44E1-904B-BD7FC85E9EEF}" presName="rootComposite" presStyleCnt="0"/>
      <dgm:spPr/>
    </dgm:pt>
    <dgm:pt modelId="{12DB5864-6FCF-45A1-B8A5-BA27C5326A75}" type="pres">
      <dgm:prSet presAssocID="{C7D6C163-AAF2-44E1-904B-BD7FC85E9EEF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41A71F-4D78-454A-8E6D-8D33CF4032A2}" type="pres">
      <dgm:prSet presAssocID="{C7D6C163-AAF2-44E1-904B-BD7FC85E9EEF}" presName="rootConnector" presStyleLbl="node2" presStyleIdx="2" presStyleCnt="3"/>
      <dgm:spPr/>
    </dgm:pt>
    <dgm:pt modelId="{AC8A59B2-FABA-453C-9EB0-CC3FE613A627}" type="pres">
      <dgm:prSet presAssocID="{C7D6C163-AAF2-44E1-904B-BD7FC85E9EEF}" presName="hierChild4" presStyleCnt="0"/>
      <dgm:spPr/>
    </dgm:pt>
    <dgm:pt modelId="{88ABE666-A880-4277-B238-3B3CFD2B443F}" type="pres">
      <dgm:prSet presAssocID="{C7D6C163-AAF2-44E1-904B-BD7FC85E9EEF}" presName="hierChild5" presStyleCnt="0"/>
      <dgm:spPr/>
    </dgm:pt>
    <dgm:pt modelId="{F4F3BC64-C3CD-4173-82BD-9055DEA5F4DE}" type="pres">
      <dgm:prSet presAssocID="{09C9AFFF-29BF-48F2-B04E-F9D929925EF4}" presName="hierChild3" presStyleCnt="0"/>
      <dgm:spPr/>
    </dgm:pt>
    <dgm:pt modelId="{3EF46DC5-ED92-4454-B692-77D3503CDB8C}" type="pres">
      <dgm:prSet presAssocID="{B4165736-9E5A-473D-9A27-57AED11A0364}" presName="Name111" presStyleLbl="parChTrans1D2" presStyleIdx="3" presStyleCnt="4"/>
      <dgm:spPr/>
    </dgm:pt>
    <dgm:pt modelId="{8CCDB6E2-30B0-492E-876B-8BDF6DF6C734}" type="pres">
      <dgm:prSet presAssocID="{F8D99A41-AC3D-4BCB-B5C9-4FA701C7C90C}" presName="hierRoot3" presStyleCnt="0">
        <dgm:presLayoutVars>
          <dgm:hierBranch val="init"/>
        </dgm:presLayoutVars>
      </dgm:prSet>
      <dgm:spPr/>
    </dgm:pt>
    <dgm:pt modelId="{4EB999CC-22D8-4DA6-9DD3-D05770EFB63B}" type="pres">
      <dgm:prSet presAssocID="{F8D99A41-AC3D-4BCB-B5C9-4FA701C7C90C}" presName="rootComposite3" presStyleCnt="0"/>
      <dgm:spPr/>
    </dgm:pt>
    <dgm:pt modelId="{0DA35B5F-7DAC-460D-9472-C3073946869C}" type="pres">
      <dgm:prSet presAssocID="{F8D99A41-AC3D-4BCB-B5C9-4FA701C7C90C}" presName="rootText3" presStyleLbl="asst1" presStyleIdx="0" presStyleCnt="1" custLinFactNeighborX="6604" custLinFactNeighborY="-17611">
        <dgm:presLayoutVars>
          <dgm:chPref val="3"/>
        </dgm:presLayoutVars>
      </dgm:prSet>
      <dgm:spPr/>
    </dgm:pt>
    <dgm:pt modelId="{BCAD3534-0316-48B2-AA57-F1D6511733AD}" type="pres">
      <dgm:prSet presAssocID="{F8D99A41-AC3D-4BCB-B5C9-4FA701C7C90C}" presName="rootConnector3" presStyleLbl="asst1" presStyleIdx="0" presStyleCnt="1"/>
      <dgm:spPr/>
    </dgm:pt>
    <dgm:pt modelId="{5EBB819F-D8AE-4322-97A2-A6E3C3F04E21}" type="pres">
      <dgm:prSet presAssocID="{F8D99A41-AC3D-4BCB-B5C9-4FA701C7C90C}" presName="hierChild6" presStyleCnt="0"/>
      <dgm:spPr/>
    </dgm:pt>
    <dgm:pt modelId="{B1FF99C0-0E7C-4618-A8F4-A4547C1D0FA2}" type="pres">
      <dgm:prSet presAssocID="{F8D99A41-AC3D-4BCB-B5C9-4FA701C7C90C}" presName="hierChild7" presStyleCnt="0"/>
      <dgm:spPr/>
    </dgm:pt>
  </dgm:ptLst>
  <dgm:cxnLst>
    <dgm:cxn modelId="{DA20E853-59C9-4253-A8F6-65508704E582}" type="presOf" srcId="{85C325D1-863E-4216-91F9-5A2A401AD273}" destId="{79322694-4975-4A58-898B-B1025E847A90}" srcOrd="1" destOrd="0" presId="urn:microsoft.com/office/officeart/2005/8/layout/orgChart1"/>
    <dgm:cxn modelId="{6350F56A-20F5-4E69-AB33-E4195F5BBCF9}" type="presOf" srcId="{F8D99A41-AC3D-4BCB-B5C9-4FA701C7C90C}" destId="{BCAD3534-0316-48B2-AA57-F1D6511733AD}" srcOrd="1" destOrd="0" presId="urn:microsoft.com/office/officeart/2005/8/layout/orgChart1"/>
    <dgm:cxn modelId="{AED27206-049A-47F3-AAD6-D757E7CDB3A0}" type="presOf" srcId="{3B226B74-F551-4F09-853C-293374C8F710}" destId="{9488070B-B6DE-4D17-893E-2FB68F3E5729}" srcOrd="1" destOrd="0" presId="urn:microsoft.com/office/officeart/2005/8/layout/orgChart1"/>
    <dgm:cxn modelId="{11AC2CEF-EEAD-49EF-8CBD-1E25BE1F337C}" type="presOf" srcId="{09C9AFFF-29BF-48F2-B04E-F9D929925EF4}" destId="{39A139B0-1626-4669-8EB9-71231B1AD814}" srcOrd="0" destOrd="0" presId="urn:microsoft.com/office/officeart/2005/8/layout/orgChart1"/>
    <dgm:cxn modelId="{6CDF1733-5B03-4010-A568-58DC9A92E11A}" srcId="{09C9AFFF-29BF-48F2-B04E-F9D929925EF4}" destId="{C7D6C163-AAF2-44E1-904B-BD7FC85E9EEF}" srcOrd="3" destOrd="0" parTransId="{6BE00206-0ADA-46F3-A938-2A7EB1ADD25D}" sibTransId="{ADC20FF2-B5ED-4448-A22A-06805CE766E4}"/>
    <dgm:cxn modelId="{3B49EF17-7966-4955-A350-18957DD176AD}" type="presOf" srcId="{1BAB2B14-658D-4F91-B2D4-958F23B59CF3}" destId="{17DD76B7-3578-4C9E-B645-2AC6D09ADE13}" srcOrd="0" destOrd="0" presId="urn:microsoft.com/office/officeart/2005/8/layout/orgChart1"/>
    <dgm:cxn modelId="{B6BB307C-7B65-4708-B899-34B4BB7769CC}" srcId="{09C9AFFF-29BF-48F2-B04E-F9D929925EF4}" destId="{F8D99A41-AC3D-4BCB-B5C9-4FA701C7C90C}" srcOrd="0" destOrd="0" parTransId="{B4165736-9E5A-473D-9A27-57AED11A0364}" sibTransId="{E56801FF-1B67-4282-8899-071229656AE4}"/>
    <dgm:cxn modelId="{8A9C852E-2D81-4673-BAE9-B8A44A7C020F}" type="presOf" srcId="{6BE00206-0ADA-46F3-A938-2A7EB1ADD25D}" destId="{B959EC3B-F1C0-44FE-B71B-30F258FF9BCB}" srcOrd="0" destOrd="0" presId="urn:microsoft.com/office/officeart/2005/8/layout/orgChart1"/>
    <dgm:cxn modelId="{8CD9590D-B67A-4B6E-A9A4-256CF3F598F0}" type="presOf" srcId="{D80C0C76-00D1-46C0-AB48-8DAEE6782021}" destId="{96CDF999-924E-4B9C-ADCB-15DA053C7FEB}" srcOrd="0" destOrd="0" presId="urn:microsoft.com/office/officeart/2005/8/layout/orgChart1"/>
    <dgm:cxn modelId="{7A71720C-A412-43BA-8EEC-3A7E62A28779}" type="presOf" srcId="{C7D6C163-AAF2-44E1-904B-BD7FC85E9EEF}" destId="{12DB5864-6FCF-45A1-B8A5-BA27C5326A75}" srcOrd="0" destOrd="0" presId="urn:microsoft.com/office/officeart/2005/8/layout/orgChart1"/>
    <dgm:cxn modelId="{BF716107-3874-42F0-B157-A8BB35564DC0}" type="presOf" srcId="{3B226B74-F551-4F09-853C-293374C8F710}" destId="{66648397-0153-41B7-BD8D-23D7FE5ED1D5}" srcOrd="0" destOrd="0" presId="urn:microsoft.com/office/officeart/2005/8/layout/orgChart1"/>
    <dgm:cxn modelId="{4F8AF663-5E45-4E5A-81A8-376BC65FE82E}" type="presOf" srcId="{B4165736-9E5A-473D-9A27-57AED11A0364}" destId="{3EF46DC5-ED92-4454-B692-77D3503CDB8C}" srcOrd="0" destOrd="0" presId="urn:microsoft.com/office/officeart/2005/8/layout/orgChart1"/>
    <dgm:cxn modelId="{A55617AF-E209-4D3E-AE0C-759CF5A4C6AE}" type="presOf" srcId="{09C9AFFF-29BF-48F2-B04E-F9D929925EF4}" destId="{FAEF55C8-DDA7-47A3-9F3B-99968543D5EC}" srcOrd="1" destOrd="0" presId="urn:microsoft.com/office/officeart/2005/8/layout/orgChart1"/>
    <dgm:cxn modelId="{30DF21E3-26F6-46D9-A871-029EFC2567C6}" srcId="{09C9AFFF-29BF-48F2-B04E-F9D929925EF4}" destId="{3B226B74-F551-4F09-853C-293374C8F710}" srcOrd="2" destOrd="0" parTransId="{1BAB2B14-658D-4F91-B2D4-958F23B59CF3}" sibTransId="{1FCF14D9-2644-4E82-B08A-AB473B6DFD27}"/>
    <dgm:cxn modelId="{6AA87296-232C-4357-B564-EB9342C65B16}" srcId="{09C9AFFF-29BF-48F2-B04E-F9D929925EF4}" destId="{85C325D1-863E-4216-91F9-5A2A401AD273}" srcOrd="1" destOrd="0" parTransId="{18C3B28A-B430-459D-A5B6-553A15715B53}" sibTransId="{F6FFB08F-D801-45B8-9BDF-61E4385645AB}"/>
    <dgm:cxn modelId="{96C10F98-1713-4BCA-9ADA-8814F42BAE19}" srcId="{D80C0C76-00D1-46C0-AB48-8DAEE6782021}" destId="{09C9AFFF-29BF-48F2-B04E-F9D929925EF4}" srcOrd="0" destOrd="0" parTransId="{62B8022A-487C-41E0-B495-DC89F7A2DFBE}" sibTransId="{3EFDD3F1-486A-4C90-BB42-43790E8DBCE6}"/>
    <dgm:cxn modelId="{5F90097F-F82B-43CE-BE00-544A6EFA9C2E}" type="presOf" srcId="{F8D99A41-AC3D-4BCB-B5C9-4FA701C7C90C}" destId="{0DA35B5F-7DAC-460D-9472-C3073946869C}" srcOrd="0" destOrd="0" presId="urn:microsoft.com/office/officeart/2005/8/layout/orgChart1"/>
    <dgm:cxn modelId="{3B163CB0-002C-4284-B027-8F149553C927}" type="presOf" srcId="{C7D6C163-AAF2-44E1-904B-BD7FC85E9EEF}" destId="{4341A71F-4D78-454A-8E6D-8D33CF4032A2}" srcOrd="1" destOrd="0" presId="urn:microsoft.com/office/officeart/2005/8/layout/orgChart1"/>
    <dgm:cxn modelId="{46ADAD32-6109-4E48-AB98-5F788FC1F442}" type="presOf" srcId="{85C325D1-863E-4216-91F9-5A2A401AD273}" destId="{A5D32618-E5D2-420D-B5FA-DBFC8D1A7FB5}" srcOrd="0" destOrd="0" presId="urn:microsoft.com/office/officeart/2005/8/layout/orgChart1"/>
    <dgm:cxn modelId="{133EF949-F5C9-49BE-9711-552A15669812}" type="presOf" srcId="{18C3B28A-B430-459D-A5B6-553A15715B53}" destId="{2C7C220A-F414-4E2E-8C89-C4CDDDE9C221}" srcOrd="0" destOrd="0" presId="urn:microsoft.com/office/officeart/2005/8/layout/orgChart1"/>
    <dgm:cxn modelId="{5CDCB338-D258-4297-969B-2AECB3154527}" type="presParOf" srcId="{96CDF999-924E-4B9C-ADCB-15DA053C7FEB}" destId="{36DBA3E9-2EE2-411B-AAC1-8144A4933E63}" srcOrd="0" destOrd="0" presId="urn:microsoft.com/office/officeart/2005/8/layout/orgChart1"/>
    <dgm:cxn modelId="{D20AA9CA-5019-42CE-BB30-310B105C5138}" type="presParOf" srcId="{36DBA3E9-2EE2-411B-AAC1-8144A4933E63}" destId="{D9C26EFE-AD36-4509-B3D9-6CD65079CF51}" srcOrd="0" destOrd="0" presId="urn:microsoft.com/office/officeart/2005/8/layout/orgChart1"/>
    <dgm:cxn modelId="{BD83587E-3039-4320-A218-7FD6E1F32E66}" type="presParOf" srcId="{D9C26EFE-AD36-4509-B3D9-6CD65079CF51}" destId="{39A139B0-1626-4669-8EB9-71231B1AD814}" srcOrd="0" destOrd="0" presId="urn:microsoft.com/office/officeart/2005/8/layout/orgChart1"/>
    <dgm:cxn modelId="{34F6CFFB-B786-444E-9907-0BDA306C3351}" type="presParOf" srcId="{D9C26EFE-AD36-4509-B3D9-6CD65079CF51}" destId="{FAEF55C8-DDA7-47A3-9F3B-99968543D5EC}" srcOrd="1" destOrd="0" presId="urn:microsoft.com/office/officeart/2005/8/layout/orgChart1"/>
    <dgm:cxn modelId="{580519BA-B8DC-4B88-B89B-62A7EF1A55D4}" type="presParOf" srcId="{36DBA3E9-2EE2-411B-AAC1-8144A4933E63}" destId="{297F264E-F3C7-4B13-A907-9D01C4ACF867}" srcOrd="1" destOrd="0" presId="urn:microsoft.com/office/officeart/2005/8/layout/orgChart1"/>
    <dgm:cxn modelId="{727D1E94-10FF-4263-A0C5-2D29EB66FC2B}" type="presParOf" srcId="{297F264E-F3C7-4B13-A907-9D01C4ACF867}" destId="{2C7C220A-F414-4E2E-8C89-C4CDDDE9C221}" srcOrd="0" destOrd="0" presId="urn:microsoft.com/office/officeart/2005/8/layout/orgChart1"/>
    <dgm:cxn modelId="{22CD9FE1-3A96-4381-85DD-22BF261C5938}" type="presParOf" srcId="{297F264E-F3C7-4B13-A907-9D01C4ACF867}" destId="{3939C073-B7D6-45DC-A423-42438A3AFABF}" srcOrd="1" destOrd="0" presId="urn:microsoft.com/office/officeart/2005/8/layout/orgChart1"/>
    <dgm:cxn modelId="{DE8D2390-0889-4E3E-B5F5-6A2A2CCE57A7}" type="presParOf" srcId="{3939C073-B7D6-45DC-A423-42438A3AFABF}" destId="{7FE6DBB1-8FE9-4586-A890-0F5C3B5561DF}" srcOrd="0" destOrd="0" presId="urn:microsoft.com/office/officeart/2005/8/layout/orgChart1"/>
    <dgm:cxn modelId="{5749D298-7360-49B3-9035-273215A9241E}" type="presParOf" srcId="{7FE6DBB1-8FE9-4586-A890-0F5C3B5561DF}" destId="{A5D32618-E5D2-420D-B5FA-DBFC8D1A7FB5}" srcOrd="0" destOrd="0" presId="urn:microsoft.com/office/officeart/2005/8/layout/orgChart1"/>
    <dgm:cxn modelId="{E673487A-B1C4-4F08-A4EC-763414DF7530}" type="presParOf" srcId="{7FE6DBB1-8FE9-4586-A890-0F5C3B5561DF}" destId="{79322694-4975-4A58-898B-B1025E847A90}" srcOrd="1" destOrd="0" presId="urn:microsoft.com/office/officeart/2005/8/layout/orgChart1"/>
    <dgm:cxn modelId="{F86A3746-A420-4823-8AB0-84976589A7D7}" type="presParOf" srcId="{3939C073-B7D6-45DC-A423-42438A3AFABF}" destId="{DBD2032E-177F-4DD9-AF94-6CC0C68EAE6C}" srcOrd="1" destOrd="0" presId="urn:microsoft.com/office/officeart/2005/8/layout/orgChart1"/>
    <dgm:cxn modelId="{563D8F09-F611-4904-BB44-7DD4779FC98E}" type="presParOf" srcId="{3939C073-B7D6-45DC-A423-42438A3AFABF}" destId="{DF18B18B-FFC7-46AB-B6A9-57022979E15E}" srcOrd="2" destOrd="0" presId="urn:microsoft.com/office/officeart/2005/8/layout/orgChart1"/>
    <dgm:cxn modelId="{281288D9-D7A6-40EA-96E3-593E3E6FA00E}" type="presParOf" srcId="{297F264E-F3C7-4B13-A907-9D01C4ACF867}" destId="{17DD76B7-3578-4C9E-B645-2AC6D09ADE13}" srcOrd="2" destOrd="0" presId="urn:microsoft.com/office/officeart/2005/8/layout/orgChart1"/>
    <dgm:cxn modelId="{43CBC291-FF6F-4F21-BC2F-4B151047835E}" type="presParOf" srcId="{297F264E-F3C7-4B13-A907-9D01C4ACF867}" destId="{5BF78034-0DED-43F0-867C-E16C74F39A14}" srcOrd="3" destOrd="0" presId="urn:microsoft.com/office/officeart/2005/8/layout/orgChart1"/>
    <dgm:cxn modelId="{2DEC97DC-F903-4E22-8F12-AE4FBFB6CC10}" type="presParOf" srcId="{5BF78034-0DED-43F0-867C-E16C74F39A14}" destId="{BC0B0F49-C012-43D3-B9B1-AEC4B5E0EE52}" srcOrd="0" destOrd="0" presId="urn:microsoft.com/office/officeart/2005/8/layout/orgChart1"/>
    <dgm:cxn modelId="{4ECEDBCD-5E89-40BF-92EF-33C8229A06C7}" type="presParOf" srcId="{BC0B0F49-C012-43D3-B9B1-AEC4B5E0EE52}" destId="{66648397-0153-41B7-BD8D-23D7FE5ED1D5}" srcOrd="0" destOrd="0" presId="urn:microsoft.com/office/officeart/2005/8/layout/orgChart1"/>
    <dgm:cxn modelId="{63BA5901-B468-4372-BF94-A689E1CFF741}" type="presParOf" srcId="{BC0B0F49-C012-43D3-B9B1-AEC4B5E0EE52}" destId="{9488070B-B6DE-4D17-893E-2FB68F3E5729}" srcOrd="1" destOrd="0" presId="urn:microsoft.com/office/officeart/2005/8/layout/orgChart1"/>
    <dgm:cxn modelId="{5F5CF6A5-648F-4B58-B780-F603107118C1}" type="presParOf" srcId="{5BF78034-0DED-43F0-867C-E16C74F39A14}" destId="{CA8C3D6F-7990-421E-8B08-FD263E35AB51}" srcOrd="1" destOrd="0" presId="urn:microsoft.com/office/officeart/2005/8/layout/orgChart1"/>
    <dgm:cxn modelId="{4B108A41-A6E4-42F2-A6F0-F0FDD16AB535}" type="presParOf" srcId="{5BF78034-0DED-43F0-867C-E16C74F39A14}" destId="{D66D34E7-471B-4409-A8A1-62EA32DADAC3}" srcOrd="2" destOrd="0" presId="urn:microsoft.com/office/officeart/2005/8/layout/orgChart1"/>
    <dgm:cxn modelId="{5B6EB49A-F03D-440C-A703-C7ED152E4D82}" type="presParOf" srcId="{297F264E-F3C7-4B13-A907-9D01C4ACF867}" destId="{B959EC3B-F1C0-44FE-B71B-30F258FF9BCB}" srcOrd="4" destOrd="0" presId="urn:microsoft.com/office/officeart/2005/8/layout/orgChart1"/>
    <dgm:cxn modelId="{0A23ECA1-0506-4088-9AAF-C2D3C8F1938C}" type="presParOf" srcId="{297F264E-F3C7-4B13-A907-9D01C4ACF867}" destId="{95D44753-CBCB-452C-939D-7932878487F5}" srcOrd="5" destOrd="0" presId="urn:microsoft.com/office/officeart/2005/8/layout/orgChart1"/>
    <dgm:cxn modelId="{04D5027E-CF5A-4B88-AD5A-4279DF63210F}" type="presParOf" srcId="{95D44753-CBCB-452C-939D-7932878487F5}" destId="{B2FFD17C-1C08-4658-BA5D-186C1EA1A24C}" srcOrd="0" destOrd="0" presId="urn:microsoft.com/office/officeart/2005/8/layout/orgChart1"/>
    <dgm:cxn modelId="{91554D3A-8789-4F44-8F69-04FEE5A34831}" type="presParOf" srcId="{B2FFD17C-1C08-4658-BA5D-186C1EA1A24C}" destId="{12DB5864-6FCF-45A1-B8A5-BA27C5326A75}" srcOrd="0" destOrd="0" presId="urn:microsoft.com/office/officeart/2005/8/layout/orgChart1"/>
    <dgm:cxn modelId="{19879223-6D16-459B-AD4E-7F22FEBEA741}" type="presParOf" srcId="{B2FFD17C-1C08-4658-BA5D-186C1EA1A24C}" destId="{4341A71F-4D78-454A-8E6D-8D33CF4032A2}" srcOrd="1" destOrd="0" presId="urn:microsoft.com/office/officeart/2005/8/layout/orgChart1"/>
    <dgm:cxn modelId="{C645B624-8619-4E5C-BE0E-BEDCE38D61A1}" type="presParOf" srcId="{95D44753-CBCB-452C-939D-7932878487F5}" destId="{AC8A59B2-FABA-453C-9EB0-CC3FE613A627}" srcOrd="1" destOrd="0" presId="urn:microsoft.com/office/officeart/2005/8/layout/orgChart1"/>
    <dgm:cxn modelId="{EEC998E6-1770-4D26-AEA4-F9A462455BCD}" type="presParOf" srcId="{95D44753-CBCB-452C-939D-7932878487F5}" destId="{88ABE666-A880-4277-B238-3B3CFD2B443F}" srcOrd="2" destOrd="0" presId="urn:microsoft.com/office/officeart/2005/8/layout/orgChart1"/>
    <dgm:cxn modelId="{4D753F4D-DD13-4365-9E1A-EA06CF8DC311}" type="presParOf" srcId="{36DBA3E9-2EE2-411B-AAC1-8144A4933E63}" destId="{F4F3BC64-C3CD-4173-82BD-9055DEA5F4DE}" srcOrd="2" destOrd="0" presId="urn:microsoft.com/office/officeart/2005/8/layout/orgChart1"/>
    <dgm:cxn modelId="{ED6790BE-F09D-4F0B-9BD5-44BF2B57526F}" type="presParOf" srcId="{F4F3BC64-C3CD-4173-82BD-9055DEA5F4DE}" destId="{3EF46DC5-ED92-4454-B692-77D3503CDB8C}" srcOrd="0" destOrd="0" presId="urn:microsoft.com/office/officeart/2005/8/layout/orgChart1"/>
    <dgm:cxn modelId="{0FA2C954-5A85-4E6F-A570-F51F61F335CD}" type="presParOf" srcId="{F4F3BC64-C3CD-4173-82BD-9055DEA5F4DE}" destId="{8CCDB6E2-30B0-492E-876B-8BDF6DF6C734}" srcOrd="1" destOrd="0" presId="urn:microsoft.com/office/officeart/2005/8/layout/orgChart1"/>
    <dgm:cxn modelId="{1615587B-4357-4E43-B8EB-1BFF1CA6CF73}" type="presParOf" srcId="{8CCDB6E2-30B0-492E-876B-8BDF6DF6C734}" destId="{4EB999CC-22D8-4DA6-9DD3-D05770EFB63B}" srcOrd="0" destOrd="0" presId="urn:microsoft.com/office/officeart/2005/8/layout/orgChart1"/>
    <dgm:cxn modelId="{C354D9E9-5F22-46F2-9CCB-4F1A0A7965C2}" type="presParOf" srcId="{4EB999CC-22D8-4DA6-9DD3-D05770EFB63B}" destId="{0DA35B5F-7DAC-460D-9472-C3073946869C}" srcOrd="0" destOrd="0" presId="urn:microsoft.com/office/officeart/2005/8/layout/orgChart1"/>
    <dgm:cxn modelId="{38DF5F1B-328B-4536-A32F-CCB2025ED5C6}" type="presParOf" srcId="{4EB999CC-22D8-4DA6-9DD3-D05770EFB63B}" destId="{BCAD3534-0316-48B2-AA57-F1D6511733AD}" srcOrd="1" destOrd="0" presId="urn:microsoft.com/office/officeart/2005/8/layout/orgChart1"/>
    <dgm:cxn modelId="{7FF25E76-BE94-4D01-A437-D451E65B41A3}" type="presParOf" srcId="{8CCDB6E2-30B0-492E-876B-8BDF6DF6C734}" destId="{5EBB819F-D8AE-4322-97A2-A6E3C3F04E21}" srcOrd="1" destOrd="0" presId="urn:microsoft.com/office/officeart/2005/8/layout/orgChart1"/>
    <dgm:cxn modelId="{CA04F4DA-6DEB-4ACA-A19A-CEFB2897D8C5}" type="presParOf" srcId="{8CCDB6E2-30B0-492E-876B-8BDF6DF6C734}" destId="{B1FF99C0-0E7C-4618-A8F4-A4547C1D0FA2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7D39CA-A0AF-4925-9269-4CF345D3F212}" type="doc">
      <dgm:prSet loTypeId="urn:microsoft.com/office/officeart/2005/8/layout/vList3" loCatId="list" qsTypeId="urn:microsoft.com/office/officeart/2005/8/quickstyle/simple1" qsCatId="simple" csTypeId="urn:microsoft.com/office/officeart/2005/8/colors/accent2_1" csCatId="accent2" phldr="1"/>
      <dgm:spPr/>
    </dgm:pt>
    <dgm:pt modelId="{EC1B599D-DB16-4D34-B299-92412E28AD8F}">
      <dgm:prSet phldrT="[Текст]" custT="1"/>
      <dgm:spPr/>
      <dgm:t>
        <a:bodyPr/>
        <a:lstStyle/>
        <a:p>
          <a:pPr algn="just"/>
          <a:r>
            <a:rPr lang="ru-RU" sz="2400" b="1" dirty="0" smtClean="0">
              <a:solidFill>
                <a:srgbClr val="C00000"/>
              </a:solidFill>
            </a:rPr>
            <a:t>Социальные науки: </a:t>
          </a:r>
          <a:r>
            <a:rPr lang="ru-RU" sz="2400" b="1" dirty="0" smtClean="0">
              <a:solidFill>
                <a:srgbClr val="002060"/>
              </a:solidFill>
            </a:rPr>
            <a:t>помогают понять общественные явления и процессы, лучше понимать поведение других людей, объяснять различные явления в обществе.</a:t>
          </a:r>
        </a:p>
      </dgm:t>
    </dgm:pt>
    <dgm:pt modelId="{33B24EAD-43FC-41C1-A3B5-8FC5979CC899}" type="parTrans" cxnId="{BD7E25F9-1BEC-429C-8CA6-19D38AD96BA8}">
      <dgm:prSet/>
      <dgm:spPr/>
      <dgm:t>
        <a:bodyPr/>
        <a:lstStyle/>
        <a:p>
          <a:endParaRPr lang="ru-RU"/>
        </a:p>
      </dgm:t>
    </dgm:pt>
    <dgm:pt modelId="{5D6FE3CC-8776-483D-8D07-EE633C042CBA}" type="sibTrans" cxnId="{BD7E25F9-1BEC-429C-8CA6-19D38AD96BA8}">
      <dgm:prSet/>
      <dgm:spPr/>
      <dgm:t>
        <a:bodyPr/>
        <a:lstStyle/>
        <a:p>
          <a:endParaRPr lang="ru-RU"/>
        </a:p>
      </dgm:t>
    </dgm:pt>
    <dgm:pt modelId="{F8177474-79B9-4FD3-88F7-1296C7EA61B3}">
      <dgm:prSet phldrT="[Текст]" custT="1"/>
      <dgm:spPr/>
      <dgm:t>
        <a:bodyPr/>
        <a:lstStyle/>
        <a:p>
          <a:pPr algn="just"/>
          <a:r>
            <a:rPr lang="ru-RU" sz="2400" b="1" dirty="0" smtClean="0">
              <a:solidFill>
                <a:srgbClr val="C00000"/>
              </a:solidFill>
            </a:rPr>
            <a:t>Гуманитарные науки</a:t>
          </a:r>
          <a:r>
            <a:rPr lang="ru-RU" sz="2400" b="1" dirty="0" smtClean="0">
              <a:solidFill>
                <a:srgbClr val="002060"/>
              </a:solidFill>
            </a:rPr>
            <a:t>: помогают понять  свои собственные мысли, эмоции, поведение. Это позволяет нам лучше управлять собой, развивать эмоциональный интеллект.</a:t>
          </a:r>
          <a:endParaRPr lang="ru-RU" sz="2400" b="1" dirty="0">
            <a:solidFill>
              <a:srgbClr val="002060"/>
            </a:solidFill>
          </a:endParaRPr>
        </a:p>
      </dgm:t>
    </dgm:pt>
    <dgm:pt modelId="{47C53FF7-E1DD-416E-BA2C-41028E545CF2}" type="parTrans" cxnId="{F5D3D996-C1EE-420A-BF70-3492D31C48FD}">
      <dgm:prSet/>
      <dgm:spPr/>
      <dgm:t>
        <a:bodyPr/>
        <a:lstStyle/>
        <a:p>
          <a:endParaRPr lang="ru-RU"/>
        </a:p>
      </dgm:t>
    </dgm:pt>
    <dgm:pt modelId="{C02194CF-8E4C-41CD-91DD-5D901E8407F4}" type="sibTrans" cxnId="{F5D3D996-C1EE-420A-BF70-3492D31C48FD}">
      <dgm:prSet/>
      <dgm:spPr/>
      <dgm:t>
        <a:bodyPr/>
        <a:lstStyle/>
        <a:p>
          <a:endParaRPr lang="ru-RU"/>
        </a:p>
      </dgm:t>
    </dgm:pt>
    <dgm:pt modelId="{9C55C6E0-A4A0-4B09-B59A-C6E3212FD1F6}">
      <dgm:prSet custT="1"/>
      <dgm:spPr/>
      <dgm:t>
        <a:bodyPr/>
        <a:lstStyle/>
        <a:p>
          <a:pPr algn="l"/>
          <a:r>
            <a:rPr lang="ru-RU" sz="2400" b="1" dirty="0" smtClean="0">
              <a:solidFill>
                <a:srgbClr val="C00000"/>
              </a:solidFill>
            </a:rPr>
            <a:t> Естественные науки: </a:t>
          </a:r>
          <a:r>
            <a:rPr lang="ru-RU" sz="2400" b="1" dirty="0" smtClean="0">
              <a:solidFill>
                <a:srgbClr val="002060"/>
              </a:solidFill>
            </a:rPr>
            <a:t>помогают понять нашу физиологию, генетику, что является основой для понимания возможностей и ограничений нашего организма.</a:t>
          </a:r>
          <a:endParaRPr lang="ru-RU" sz="2400" b="1" dirty="0">
            <a:solidFill>
              <a:srgbClr val="002060"/>
            </a:solidFill>
          </a:endParaRPr>
        </a:p>
      </dgm:t>
    </dgm:pt>
    <dgm:pt modelId="{22557AA0-3B8A-47F7-A9E2-7C04EFAA1B1C}" type="parTrans" cxnId="{936A6582-81E0-486B-9EAA-D5DB2C983FF3}">
      <dgm:prSet/>
      <dgm:spPr/>
      <dgm:t>
        <a:bodyPr/>
        <a:lstStyle/>
        <a:p>
          <a:endParaRPr lang="ru-RU"/>
        </a:p>
      </dgm:t>
    </dgm:pt>
    <dgm:pt modelId="{709DA8CE-067F-439F-A316-0E4D9A6E8CEF}" type="sibTrans" cxnId="{936A6582-81E0-486B-9EAA-D5DB2C983FF3}">
      <dgm:prSet/>
      <dgm:spPr/>
      <dgm:t>
        <a:bodyPr/>
        <a:lstStyle/>
        <a:p>
          <a:endParaRPr lang="ru-RU"/>
        </a:p>
      </dgm:t>
    </dgm:pt>
    <dgm:pt modelId="{F5E02077-21DD-41F6-B34F-1F7765086650}" type="pres">
      <dgm:prSet presAssocID="{A27D39CA-A0AF-4925-9269-4CF345D3F212}" presName="linearFlow" presStyleCnt="0">
        <dgm:presLayoutVars>
          <dgm:dir/>
          <dgm:resizeHandles val="exact"/>
        </dgm:presLayoutVars>
      </dgm:prSet>
      <dgm:spPr/>
    </dgm:pt>
    <dgm:pt modelId="{2C8DE331-BF8E-4311-ADEC-494D819106AC}" type="pres">
      <dgm:prSet presAssocID="{9C55C6E0-A4A0-4B09-B59A-C6E3212FD1F6}" presName="composite" presStyleCnt="0"/>
      <dgm:spPr/>
    </dgm:pt>
    <dgm:pt modelId="{29FC36FE-80E9-455B-9FA5-FC4E7A5A5BF1}" type="pres">
      <dgm:prSet presAssocID="{9C55C6E0-A4A0-4B09-B59A-C6E3212FD1F6}" presName="imgShp" presStyleLbl="fgImgPlace1" presStyleIdx="0" presStyleCnt="3" custLinFactNeighborX="-59608" custLinFactNeighborY="1086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2862D34-747A-402C-ACC0-3620E9CE1AD7}" type="pres">
      <dgm:prSet presAssocID="{9C55C6E0-A4A0-4B09-B59A-C6E3212FD1F6}" presName="txShp" presStyleLbl="node1" presStyleIdx="0" presStyleCnt="3" custScaleX="1074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3C8065-2E8D-405C-8642-11783343717E}" type="pres">
      <dgm:prSet presAssocID="{709DA8CE-067F-439F-A316-0E4D9A6E8CEF}" presName="spacing" presStyleCnt="0"/>
      <dgm:spPr/>
    </dgm:pt>
    <dgm:pt modelId="{021D2E47-EA77-438D-8F01-FF81BD6EC7C7}" type="pres">
      <dgm:prSet presAssocID="{EC1B599D-DB16-4D34-B299-92412E28AD8F}" presName="composite" presStyleCnt="0"/>
      <dgm:spPr/>
    </dgm:pt>
    <dgm:pt modelId="{DCEAD628-84BA-42BD-BE82-05855EAE90B6}" type="pres">
      <dgm:prSet presAssocID="{EC1B599D-DB16-4D34-B299-92412E28AD8F}" presName="imgShp" presStyleLbl="fgImgPlace1" presStyleIdx="1" presStyleCnt="3" custLinFactNeighborX="-75123" custLinFactNeighborY="-552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9877D79-48B5-4892-9B7F-AC96B58AA2E6}" type="pres">
      <dgm:prSet presAssocID="{EC1B599D-DB16-4D34-B299-92412E28AD8F}" presName="txShp" presStyleLbl="node1" presStyleIdx="1" presStyleCnt="3" custScaleX="104381" custLinFactNeighborX="-686" custLinFactNeighborY="-33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30AC75-1BB2-4211-B847-838904B365C0}" type="pres">
      <dgm:prSet presAssocID="{5D6FE3CC-8776-483D-8D07-EE633C042CBA}" presName="spacing" presStyleCnt="0"/>
      <dgm:spPr/>
    </dgm:pt>
    <dgm:pt modelId="{1D15552D-0C72-40FF-B0A8-A666E4CB4FB8}" type="pres">
      <dgm:prSet presAssocID="{F8177474-79B9-4FD3-88F7-1296C7EA61B3}" presName="composite" presStyleCnt="0"/>
      <dgm:spPr/>
    </dgm:pt>
    <dgm:pt modelId="{B9F64F43-06BD-4F5B-8EA4-463F7927AE96}" type="pres">
      <dgm:prSet presAssocID="{F8177474-79B9-4FD3-88F7-1296C7EA61B3}" presName="imgShp" presStyleLbl="fgImgPlace1" presStyleIdx="2" presStyleCnt="3" custLinFactNeighborX="-75123" custLinFactNeighborY="-6629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AED75025-9AF4-4F47-9126-F7086D777B85}" type="pres">
      <dgm:prSet presAssocID="{F8177474-79B9-4FD3-88F7-1296C7EA61B3}" presName="txShp" presStyleLbl="node1" presStyleIdx="2" presStyleCnt="3">
        <dgm:presLayoutVars>
          <dgm:bulletEnabled val="1"/>
        </dgm:presLayoutVars>
      </dgm:prSet>
      <dgm:spPr/>
    </dgm:pt>
  </dgm:ptLst>
  <dgm:cxnLst>
    <dgm:cxn modelId="{F5D3D996-C1EE-420A-BF70-3492D31C48FD}" srcId="{A27D39CA-A0AF-4925-9269-4CF345D3F212}" destId="{F8177474-79B9-4FD3-88F7-1296C7EA61B3}" srcOrd="2" destOrd="0" parTransId="{47C53FF7-E1DD-416E-BA2C-41028E545CF2}" sibTransId="{C02194CF-8E4C-41CD-91DD-5D901E8407F4}"/>
    <dgm:cxn modelId="{3FFDD329-3A4E-47BA-AA9D-994D954C8FB5}" type="presOf" srcId="{EC1B599D-DB16-4D34-B299-92412E28AD8F}" destId="{29877D79-48B5-4892-9B7F-AC96B58AA2E6}" srcOrd="0" destOrd="0" presId="urn:microsoft.com/office/officeart/2005/8/layout/vList3"/>
    <dgm:cxn modelId="{AF4EBF69-3B1C-4000-8901-419DD7E2ADB3}" type="presOf" srcId="{9C55C6E0-A4A0-4B09-B59A-C6E3212FD1F6}" destId="{12862D34-747A-402C-ACC0-3620E9CE1AD7}" srcOrd="0" destOrd="0" presId="urn:microsoft.com/office/officeart/2005/8/layout/vList3"/>
    <dgm:cxn modelId="{C0B86BA4-81BB-4049-AD5F-F1435741EE88}" type="presOf" srcId="{F8177474-79B9-4FD3-88F7-1296C7EA61B3}" destId="{AED75025-9AF4-4F47-9126-F7086D777B85}" srcOrd="0" destOrd="0" presId="urn:microsoft.com/office/officeart/2005/8/layout/vList3"/>
    <dgm:cxn modelId="{3080766D-BA13-4823-9929-76A61351BB01}" type="presOf" srcId="{A27D39CA-A0AF-4925-9269-4CF345D3F212}" destId="{F5E02077-21DD-41F6-B34F-1F7765086650}" srcOrd="0" destOrd="0" presId="urn:microsoft.com/office/officeart/2005/8/layout/vList3"/>
    <dgm:cxn modelId="{BD7E25F9-1BEC-429C-8CA6-19D38AD96BA8}" srcId="{A27D39CA-A0AF-4925-9269-4CF345D3F212}" destId="{EC1B599D-DB16-4D34-B299-92412E28AD8F}" srcOrd="1" destOrd="0" parTransId="{33B24EAD-43FC-41C1-A3B5-8FC5979CC899}" sibTransId="{5D6FE3CC-8776-483D-8D07-EE633C042CBA}"/>
    <dgm:cxn modelId="{936A6582-81E0-486B-9EAA-D5DB2C983FF3}" srcId="{A27D39CA-A0AF-4925-9269-4CF345D3F212}" destId="{9C55C6E0-A4A0-4B09-B59A-C6E3212FD1F6}" srcOrd="0" destOrd="0" parTransId="{22557AA0-3B8A-47F7-A9E2-7C04EFAA1B1C}" sibTransId="{709DA8CE-067F-439F-A316-0E4D9A6E8CEF}"/>
    <dgm:cxn modelId="{37BCAAA8-796E-41C7-BC6D-FA7F1857FC7E}" type="presParOf" srcId="{F5E02077-21DD-41F6-B34F-1F7765086650}" destId="{2C8DE331-BF8E-4311-ADEC-494D819106AC}" srcOrd="0" destOrd="0" presId="urn:microsoft.com/office/officeart/2005/8/layout/vList3"/>
    <dgm:cxn modelId="{545A4804-4E0B-4F29-B617-7F8554EDE429}" type="presParOf" srcId="{2C8DE331-BF8E-4311-ADEC-494D819106AC}" destId="{29FC36FE-80E9-455B-9FA5-FC4E7A5A5BF1}" srcOrd="0" destOrd="0" presId="urn:microsoft.com/office/officeart/2005/8/layout/vList3"/>
    <dgm:cxn modelId="{01FB4D9F-6656-43AC-B1C9-D2EE7D46E958}" type="presParOf" srcId="{2C8DE331-BF8E-4311-ADEC-494D819106AC}" destId="{12862D34-747A-402C-ACC0-3620E9CE1AD7}" srcOrd="1" destOrd="0" presId="urn:microsoft.com/office/officeart/2005/8/layout/vList3"/>
    <dgm:cxn modelId="{DCD733FB-9557-4B09-95BB-E76D0576E493}" type="presParOf" srcId="{F5E02077-21DD-41F6-B34F-1F7765086650}" destId="{C33C8065-2E8D-405C-8642-11783343717E}" srcOrd="1" destOrd="0" presId="urn:microsoft.com/office/officeart/2005/8/layout/vList3"/>
    <dgm:cxn modelId="{AF3AB97F-3D97-41A2-99C0-913F0B9033E2}" type="presParOf" srcId="{F5E02077-21DD-41F6-B34F-1F7765086650}" destId="{021D2E47-EA77-438D-8F01-FF81BD6EC7C7}" srcOrd="2" destOrd="0" presId="urn:microsoft.com/office/officeart/2005/8/layout/vList3"/>
    <dgm:cxn modelId="{B247D44E-3C94-4A01-AB65-D7C87306CDF7}" type="presParOf" srcId="{021D2E47-EA77-438D-8F01-FF81BD6EC7C7}" destId="{DCEAD628-84BA-42BD-BE82-05855EAE90B6}" srcOrd="0" destOrd="0" presId="urn:microsoft.com/office/officeart/2005/8/layout/vList3"/>
    <dgm:cxn modelId="{DAC6BDE0-0385-42FB-9DDA-7E3F48F99964}" type="presParOf" srcId="{021D2E47-EA77-438D-8F01-FF81BD6EC7C7}" destId="{29877D79-48B5-4892-9B7F-AC96B58AA2E6}" srcOrd="1" destOrd="0" presId="urn:microsoft.com/office/officeart/2005/8/layout/vList3"/>
    <dgm:cxn modelId="{1E8548FE-3DEF-49FE-B0F6-172B3CF8D33F}" type="presParOf" srcId="{F5E02077-21DD-41F6-B34F-1F7765086650}" destId="{9130AC75-1BB2-4211-B847-838904B365C0}" srcOrd="3" destOrd="0" presId="urn:microsoft.com/office/officeart/2005/8/layout/vList3"/>
    <dgm:cxn modelId="{73C4A421-ABF2-4701-9CE3-EBA5691246DB}" type="presParOf" srcId="{F5E02077-21DD-41F6-B34F-1F7765086650}" destId="{1D15552D-0C72-40FF-B0A8-A666E4CB4FB8}" srcOrd="4" destOrd="0" presId="urn:microsoft.com/office/officeart/2005/8/layout/vList3"/>
    <dgm:cxn modelId="{2C994242-9A64-4981-83BD-2FD84066C857}" type="presParOf" srcId="{1D15552D-0C72-40FF-B0A8-A666E4CB4FB8}" destId="{B9F64F43-06BD-4F5B-8EA4-463F7927AE96}" srcOrd="0" destOrd="0" presId="urn:microsoft.com/office/officeart/2005/8/layout/vList3"/>
    <dgm:cxn modelId="{9D4A814D-EA28-40A7-AAAF-A299926EF11B}" type="presParOf" srcId="{1D15552D-0C72-40FF-B0A8-A666E4CB4FB8}" destId="{AED75025-9AF4-4F47-9126-F7086D777B8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F46DC5-ED92-4454-B692-77D3503CDB8C}">
      <dsp:nvSpPr>
        <dsp:cNvPr id="0" name=""/>
        <dsp:cNvSpPr/>
      </dsp:nvSpPr>
      <dsp:spPr>
        <a:xfrm>
          <a:off x="3806933" y="1132852"/>
          <a:ext cx="404156" cy="843309"/>
        </a:xfrm>
        <a:custGeom>
          <a:avLst/>
          <a:gdLst/>
          <a:ahLst/>
          <a:cxnLst/>
          <a:rect l="0" t="0" r="0" b="0"/>
          <a:pathLst>
            <a:path>
              <a:moveTo>
                <a:pt x="404156" y="0"/>
              </a:moveTo>
              <a:lnTo>
                <a:pt x="404156" y="843309"/>
              </a:lnTo>
              <a:lnTo>
                <a:pt x="0" y="843309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59EC3B-F1C0-44FE-B71B-30F258FF9BCB}">
      <dsp:nvSpPr>
        <dsp:cNvPr id="0" name=""/>
        <dsp:cNvSpPr/>
      </dsp:nvSpPr>
      <dsp:spPr>
        <a:xfrm>
          <a:off x="4211090" y="1132852"/>
          <a:ext cx="2425618" cy="20850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7141"/>
              </a:lnTo>
              <a:lnTo>
                <a:pt x="2425618" y="1847141"/>
              </a:lnTo>
              <a:lnTo>
                <a:pt x="2425618" y="2085040"/>
              </a:lnTo>
            </a:path>
          </a:pathLst>
        </a:custGeom>
        <a:noFill/>
        <a:ln w="1270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DD76B7-3578-4C9E-B645-2AC6D09ADE13}">
      <dsp:nvSpPr>
        <dsp:cNvPr id="0" name=""/>
        <dsp:cNvSpPr/>
      </dsp:nvSpPr>
      <dsp:spPr>
        <a:xfrm>
          <a:off x="3895205" y="1132852"/>
          <a:ext cx="315884" cy="2085040"/>
        </a:xfrm>
        <a:custGeom>
          <a:avLst/>
          <a:gdLst/>
          <a:ahLst/>
          <a:cxnLst/>
          <a:rect l="0" t="0" r="0" b="0"/>
          <a:pathLst>
            <a:path>
              <a:moveTo>
                <a:pt x="315884" y="0"/>
              </a:moveTo>
              <a:lnTo>
                <a:pt x="315884" y="1847141"/>
              </a:lnTo>
              <a:lnTo>
                <a:pt x="0" y="1847141"/>
              </a:lnTo>
              <a:lnTo>
                <a:pt x="0" y="2085040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7C220A-F414-4E2E-8C89-C4CDDDE9C221}">
      <dsp:nvSpPr>
        <dsp:cNvPr id="0" name=""/>
        <dsp:cNvSpPr/>
      </dsp:nvSpPr>
      <dsp:spPr>
        <a:xfrm>
          <a:off x="1153702" y="1132852"/>
          <a:ext cx="3057387" cy="2085040"/>
        </a:xfrm>
        <a:custGeom>
          <a:avLst/>
          <a:gdLst/>
          <a:ahLst/>
          <a:cxnLst/>
          <a:rect l="0" t="0" r="0" b="0"/>
          <a:pathLst>
            <a:path>
              <a:moveTo>
                <a:pt x="3057387" y="0"/>
              </a:moveTo>
              <a:lnTo>
                <a:pt x="3057387" y="1847141"/>
              </a:lnTo>
              <a:lnTo>
                <a:pt x="0" y="1847141"/>
              </a:lnTo>
              <a:lnTo>
                <a:pt x="0" y="2085040"/>
              </a:lnTo>
            </a:path>
          </a:pathLst>
        </a:custGeom>
        <a:noFill/>
        <a:ln w="1270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A139B0-1626-4669-8EB9-71231B1AD814}">
      <dsp:nvSpPr>
        <dsp:cNvPr id="0" name=""/>
        <dsp:cNvSpPr/>
      </dsp:nvSpPr>
      <dsp:spPr>
        <a:xfrm>
          <a:off x="3078237" y="0"/>
          <a:ext cx="2265704" cy="113285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002060"/>
              </a:solidFill>
              <a:latin typeface="+mn-lt"/>
            </a:rPr>
            <a:t>Виды наук</a:t>
          </a:r>
          <a:endParaRPr lang="ru-RU" sz="2700" b="1" kern="1200" dirty="0">
            <a:solidFill>
              <a:srgbClr val="002060"/>
            </a:solidFill>
            <a:latin typeface="+mn-lt"/>
          </a:endParaRPr>
        </a:p>
      </dsp:txBody>
      <dsp:txXfrm>
        <a:off x="3078237" y="0"/>
        <a:ext cx="2265704" cy="1132852"/>
      </dsp:txXfrm>
    </dsp:sp>
    <dsp:sp modelId="{A5D32618-E5D2-420D-B5FA-DBFC8D1A7FB5}">
      <dsp:nvSpPr>
        <dsp:cNvPr id="0" name=""/>
        <dsp:cNvSpPr/>
      </dsp:nvSpPr>
      <dsp:spPr>
        <a:xfrm>
          <a:off x="20850" y="3217893"/>
          <a:ext cx="2265704" cy="1132852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002060"/>
              </a:solidFill>
            </a:rPr>
            <a:t>Социальные</a:t>
          </a:r>
          <a:endParaRPr lang="ru-RU" sz="2700" b="1" kern="1200" dirty="0">
            <a:solidFill>
              <a:srgbClr val="002060"/>
            </a:solidFill>
          </a:endParaRPr>
        </a:p>
      </dsp:txBody>
      <dsp:txXfrm>
        <a:off x="20850" y="3217893"/>
        <a:ext cx="2265704" cy="1132852"/>
      </dsp:txXfrm>
    </dsp:sp>
    <dsp:sp modelId="{66648397-0153-41B7-BD8D-23D7FE5ED1D5}">
      <dsp:nvSpPr>
        <dsp:cNvPr id="0" name=""/>
        <dsp:cNvSpPr/>
      </dsp:nvSpPr>
      <dsp:spPr>
        <a:xfrm>
          <a:off x="2762353" y="3217893"/>
          <a:ext cx="2265704" cy="1132852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 </a:t>
          </a:r>
          <a:r>
            <a:rPr lang="ru-RU" sz="2700" b="1" kern="1200" dirty="0" smtClean="0">
              <a:solidFill>
                <a:srgbClr val="002060"/>
              </a:solidFill>
            </a:rPr>
            <a:t>Естественные</a:t>
          </a:r>
          <a:r>
            <a:rPr lang="ru-RU" sz="2700" kern="1200" dirty="0" smtClean="0"/>
            <a:t> </a:t>
          </a:r>
          <a:endParaRPr lang="ru-RU" sz="2700" kern="1200" dirty="0"/>
        </a:p>
      </dsp:txBody>
      <dsp:txXfrm>
        <a:off x="2762353" y="3217893"/>
        <a:ext cx="2265704" cy="1132852"/>
      </dsp:txXfrm>
    </dsp:sp>
    <dsp:sp modelId="{12DB5864-6FCF-45A1-B8A5-BA27C5326A75}">
      <dsp:nvSpPr>
        <dsp:cNvPr id="0" name=""/>
        <dsp:cNvSpPr/>
      </dsp:nvSpPr>
      <dsp:spPr>
        <a:xfrm>
          <a:off x="5503855" y="3217893"/>
          <a:ext cx="2265704" cy="1132852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002060"/>
              </a:solidFill>
            </a:rPr>
            <a:t>Точные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002060"/>
              </a:solidFill>
            </a:rPr>
            <a:t>Технические</a:t>
          </a:r>
          <a:endParaRPr lang="ru-RU" sz="2700" b="1" kern="1200" dirty="0">
            <a:solidFill>
              <a:srgbClr val="002060"/>
            </a:solidFill>
          </a:endParaRPr>
        </a:p>
      </dsp:txBody>
      <dsp:txXfrm>
        <a:off x="5503855" y="3217893"/>
        <a:ext cx="2265704" cy="1132852"/>
      </dsp:txXfrm>
    </dsp:sp>
    <dsp:sp modelId="{0DA35B5F-7DAC-460D-9472-C3073946869C}">
      <dsp:nvSpPr>
        <dsp:cNvPr id="0" name=""/>
        <dsp:cNvSpPr/>
      </dsp:nvSpPr>
      <dsp:spPr>
        <a:xfrm>
          <a:off x="1541228" y="1409736"/>
          <a:ext cx="2265704" cy="1132852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002060"/>
              </a:solidFill>
            </a:rPr>
            <a:t>Гуманитарные</a:t>
          </a:r>
          <a:endParaRPr lang="ru-RU" sz="2700" b="1" kern="1200" dirty="0">
            <a:solidFill>
              <a:srgbClr val="002060"/>
            </a:solidFill>
          </a:endParaRPr>
        </a:p>
      </dsp:txBody>
      <dsp:txXfrm>
        <a:off x="1541228" y="1409736"/>
        <a:ext cx="2265704" cy="11328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862D34-747A-402C-ACC0-3620E9CE1AD7}">
      <dsp:nvSpPr>
        <dsp:cNvPr id="0" name=""/>
        <dsp:cNvSpPr/>
      </dsp:nvSpPr>
      <dsp:spPr>
        <a:xfrm rot="10800000">
          <a:off x="1813197" y="3108"/>
          <a:ext cx="7813935" cy="1540697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9405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 Естественные науки: </a:t>
          </a:r>
          <a:r>
            <a:rPr lang="ru-RU" sz="2400" b="1" kern="1200" dirty="0" smtClean="0">
              <a:solidFill>
                <a:srgbClr val="002060"/>
              </a:solidFill>
            </a:rPr>
            <a:t>помогают понять нашу физиологию, генетику, что является основой для понимания возможностей и ограничений нашего организма.</a:t>
          </a:r>
          <a:endParaRPr lang="ru-RU" sz="2400" b="1" kern="1200" dirty="0">
            <a:solidFill>
              <a:srgbClr val="002060"/>
            </a:solidFill>
          </a:endParaRPr>
        </a:p>
      </dsp:txBody>
      <dsp:txXfrm rot="10800000">
        <a:off x="2198371" y="3108"/>
        <a:ext cx="7428761" cy="1540697"/>
      </dsp:txXfrm>
    </dsp:sp>
    <dsp:sp modelId="{29FC36FE-80E9-455B-9FA5-FC4E7A5A5BF1}">
      <dsp:nvSpPr>
        <dsp:cNvPr id="0" name=""/>
        <dsp:cNvSpPr/>
      </dsp:nvSpPr>
      <dsp:spPr>
        <a:xfrm>
          <a:off x="394037" y="170505"/>
          <a:ext cx="1540697" cy="1540697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877D79-48B5-4892-9B7F-AC96B58AA2E6}">
      <dsp:nvSpPr>
        <dsp:cNvPr id="0" name=""/>
        <dsp:cNvSpPr/>
      </dsp:nvSpPr>
      <dsp:spPr>
        <a:xfrm rot="10800000">
          <a:off x="1928612" y="1952657"/>
          <a:ext cx="7593509" cy="1540697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9405" tIns="91440" rIns="170688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Социальные науки: </a:t>
          </a:r>
          <a:r>
            <a:rPr lang="ru-RU" sz="2400" b="1" kern="1200" dirty="0" smtClean="0">
              <a:solidFill>
                <a:srgbClr val="002060"/>
              </a:solidFill>
            </a:rPr>
            <a:t>помогают понять общественные явления и процессы, лучше понимать поведение других людей, объяснять различные явления в обществе.</a:t>
          </a:r>
        </a:p>
      </dsp:txBody>
      <dsp:txXfrm rot="10800000">
        <a:off x="2313786" y="1952657"/>
        <a:ext cx="7208335" cy="1540697"/>
      </dsp:txXfrm>
    </dsp:sp>
    <dsp:sp modelId="{DCEAD628-84BA-42BD-BE82-05855EAE90B6}">
      <dsp:nvSpPr>
        <dsp:cNvPr id="0" name=""/>
        <dsp:cNvSpPr/>
      </dsp:nvSpPr>
      <dsp:spPr>
        <a:xfrm>
          <a:off x="210104" y="1918608"/>
          <a:ext cx="1540697" cy="1540697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D75025-9AF4-4F47-9126-F7086D777B85}">
      <dsp:nvSpPr>
        <dsp:cNvPr id="0" name=""/>
        <dsp:cNvSpPr/>
      </dsp:nvSpPr>
      <dsp:spPr>
        <a:xfrm rot="10800000">
          <a:off x="2217548" y="4004323"/>
          <a:ext cx="7274800" cy="1540697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9405" tIns="91440" rIns="170688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Гуманитарные науки</a:t>
          </a:r>
          <a:r>
            <a:rPr lang="ru-RU" sz="2400" b="1" kern="1200" dirty="0" smtClean="0">
              <a:solidFill>
                <a:srgbClr val="002060"/>
              </a:solidFill>
            </a:rPr>
            <a:t>: помогают понять  свои собственные мысли, эмоции, поведение. Это позволяет нам лучше управлять собой, развивать эмоциональный интеллект.</a:t>
          </a:r>
          <a:endParaRPr lang="ru-RU" sz="2400" b="1" kern="1200" dirty="0">
            <a:solidFill>
              <a:srgbClr val="002060"/>
            </a:solidFill>
          </a:endParaRPr>
        </a:p>
      </dsp:txBody>
      <dsp:txXfrm rot="10800000">
        <a:off x="2602722" y="4004323"/>
        <a:ext cx="6889626" cy="1540697"/>
      </dsp:txXfrm>
    </dsp:sp>
    <dsp:sp modelId="{B9F64F43-06BD-4F5B-8EA4-463F7927AE96}">
      <dsp:nvSpPr>
        <dsp:cNvPr id="0" name=""/>
        <dsp:cNvSpPr/>
      </dsp:nvSpPr>
      <dsp:spPr>
        <a:xfrm>
          <a:off x="289781" y="3902190"/>
          <a:ext cx="1540697" cy="1540697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311C3-AE3E-49AA-9D55-256C07A85638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82F6-A769-495A-99C8-97A198797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831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311C3-AE3E-49AA-9D55-256C07A85638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82F6-A769-495A-99C8-97A198797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135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311C3-AE3E-49AA-9D55-256C07A85638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82F6-A769-495A-99C8-97A198797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374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311C3-AE3E-49AA-9D55-256C07A85638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82F6-A769-495A-99C8-97A198797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797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311C3-AE3E-49AA-9D55-256C07A85638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82F6-A769-495A-99C8-97A198797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033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311C3-AE3E-49AA-9D55-256C07A85638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82F6-A769-495A-99C8-97A198797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97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311C3-AE3E-49AA-9D55-256C07A85638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82F6-A769-495A-99C8-97A198797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374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311C3-AE3E-49AA-9D55-256C07A85638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82F6-A769-495A-99C8-97A198797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491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311C3-AE3E-49AA-9D55-256C07A85638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82F6-A769-495A-99C8-97A198797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277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311C3-AE3E-49AA-9D55-256C07A85638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82F6-A769-495A-99C8-97A198797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020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311C3-AE3E-49AA-9D55-256C07A85638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82F6-A769-495A-99C8-97A198797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88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311C3-AE3E-49AA-9D55-256C07A85638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382F6-A769-495A-99C8-97A198797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983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pravochnick.ru/filosofiya/gumanitarnye_nauki_i_razvitie_chelovechestva/" TargetMode="External"/><Relationship Id="rId2" Type="http://schemas.openxmlformats.org/officeDocument/2006/relationships/hyperlink" Target="https://morozfilm.ru/znacenie-gumanitarnyx-nauk-dlya-ponimaniya-mira-i-razvitiya-samogo-celoveka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zen.ru/a/ZDR366BmzHtoNBo" TargetMode="External"/><Relationship Id="rId4" Type="http://schemas.openxmlformats.org/officeDocument/2006/relationships/hyperlink" Target="https://newia.ru/news/2022-02-03/gumanitarnye-nauki-zachem-ih-izuchat-1118696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b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Наука как источник знания о человеке и человеческом.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Выполнила Чулкова Е.В., учитель истории и обществознания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15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15496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Этика и эстетика.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1363287"/>
            <a:ext cx="5257800" cy="48136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Этика - </a:t>
            </a:r>
            <a:r>
              <a:rPr lang="ru-RU" b="1" dirty="0" smtClean="0">
                <a:solidFill>
                  <a:srgbClr val="002060"/>
                </a:solidFill>
              </a:rPr>
              <a:t>наука о морали, учение о нормах морали и нравственности, сложившихся в обществе.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Мораль - </a:t>
            </a:r>
            <a:r>
              <a:rPr lang="ru-RU" b="1" dirty="0" smtClean="0">
                <a:solidFill>
                  <a:srgbClr val="002060"/>
                </a:solidFill>
              </a:rPr>
              <a:t>представляет собой особую систему предписаний, правил поведения, регулирующих общественные отношения в соответствии со сложившимися в обществе критериями.  В научном понимании термины «мораль» и «этика» не равнозначны.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43223" y="1757230"/>
            <a:ext cx="5181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</a:t>
            </a:r>
          </a:p>
          <a:p>
            <a:pPr marL="0" indent="0"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0" indent="0" algn="r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Кадр из мультфильма </a:t>
            </a:r>
          </a:p>
          <a:p>
            <a:pPr marL="0" indent="0" algn="r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«Золотая антилопа»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620" t="38225" r="71014" b="35409"/>
          <a:stretch/>
        </p:blipFill>
        <p:spPr>
          <a:xfrm>
            <a:off x="6826876" y="1757230"/>
            <a:ext cx="3814293" cy="276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0530" y="365126"/>
            <a:ext cx="10223269" cy="71553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Основные категории этики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0902" y="1330036"/>
            <a:ext cx="10372898" cy="4846927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Добро и зло: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добро является синонимом слова польза и благо. А зло является синонимом слова вред.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 Совесть, честь и достоинство </a:t>
            </a:r>
            <a:r>
              <a:rPr lang="ru-RU" b="1" dirty="0" smtClean="0">
                <a:solidFill>
                  <a:srgbClr val="002060"/>
                </a:solidFill>
              </a:rPr>
              <a:t>–  уровень индивидуального морального сознания.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 Достоинство </a:t>
            </a:r>
            <a:r>
              <a:rPr lang="ru-RU" b="1" dirty="0" smtClean="0">
                <a:solidFill>
                  <a:srgbClr val="002060"/>
                </a:solidFill>
              </a:rPr>
              <a:t>– это осознание человеком того, что несет в себе.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Честь</a:t>
            </a:r>
            <a:r>
              <a:rPr lang="ru-RU" b="1" dirty="0" smtClean="0">
                <a:solidFill>
                  <a:srgbClr val="002060"/>
                </a:solidFill>
              </a:rPr>
              <a:t> – определенного рода граница, которую сам человек себе устанавливает. То, на что способен человек не теряя достоинства.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Долг</a:t>
            </a:r>
            <a:r>
              <a:rPr lang="ru-RU" b="1" dirty="0" smtClean="0">
                <a:solidFill>
                  <a:srgbClr val="002060"/>
                </a:solidFill>
              </a:rPr>
              <a:t> –  требование общества к человеку.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Ответственность </a:t>
            </a:r>
            <a:r>
              <a:rPr lang="ru-RU" b="1" dirty="0" smtClean="0">
                <a:solidFill>
                  <a:srgbClr val="002060"/>
                </a:solidFill>
              </a:rPr>
              <a:t>– та часть долга, которую человек принимает на себя.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62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6372" y="365126"/>
            <a:ext cx="10117428" cy="6265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Этика и эстетика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1369" y="1133341"/>
            <a:ext cx="5208431" cy="504362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Эстетика-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чувственное, эстетическое восприятие мира человеком;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искусство как высшая форма эстетической деятельности человек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Основными категориями эстетики называют следующие понятия: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прекрасное – безобразное;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возвышенное – низменное;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комическое – трагическое – драматическое.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71200" y="991674"/>
            <a:ext cx="5043488" cy="504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4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en-US" dirty="0" smtClean="0">
                <a:hlinkClick r:id="rId2"/>
              </a:rPr>
              <a:t>https://morozfilm.ru/znacenie-gumanitarnyx-nauk-dlya-ponimaniya-mira-i-razvitiya-samogo-celoveka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https://spravochnick.ru/filosofiya/gumanitarnye_nauki_i_razvitie_chelovechestva/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https://newia.ru/news/2022-02-03/gumanitarnye-nauki-zachem-ih-izuchat-1118696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https://dzen.ru/a/ZDR366BmzHtoNBo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48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0158" y="365125"/>
            <a:ext cx="10413642" cy="909883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Вопросы урока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Наука как источник знания о человеке и человеческом.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Гуманитарное знание и его особенности.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Культура как самопознание.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Этика.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Эстетика.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24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6524" y="365125"/>
            <a:ext cx="10027276" cy="81973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Что такое наука?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5459" y="1442434"/>
            <a:ext cx="10658341" cy="473452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b="1" i="0" dirty="0" smtClean="0">
                <a:solidFill>
                  <a:srgbClr val="002060"/>
                </a:solidFill>
                <a:effectLst/>
                <a:latin typeface="+mj-lt"/>
              </a:rPr>
              <a:t>С. И. Ожегов в   «Словаре русского языка» писал: «Наука — система знаний о закономерностях развития природы, общества, а также отдельных отраслей знаний».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i="0" dirty="0" smtClean="0">
                <a:solidFill>
                  <a:srgbClr val="002060"/>
                </a:solidFill>
                <a:effectLst/>
                <a:latin typeface="+mj-lt"/>
              </a:rPr>
              <a:t> </a:t>
            </a:r>
            <a:r>
              <a:rPr lang="ru-RU" b="1" dirty="0" smtClean="0">
                <a:solidFill>
                  <a:srgbClr val="002060"/>
                </a:solidFill>
                <a:latin typeface="+mj-lt"/>
              </a:rPr>
              <a:t>Наука</a:t>
            </a:r>
            <a:r>
              <a:rPr lang="ru-RU" b="1" dirty="0">
                <a:solidFill>
                  <a:srgbClr val="002060"/>
                </a:solidFill>
                <a:latin typeface="+mj-lt"/>
              </a:rPr>
              <a:t> – это особый способ познания окружающего мира. Ученые </a:t>
            </a:r>
            <a:r>
              <a:rPr lang="ru-RU" b="1" dirty="0" smtClean="0">
                <a:solidFill>
                  <a:srgbClr val="002060"/>
                </a:solidFill>
                <a:latin typeface="+mj-lt"/>
              </a:rPr>
              <a:t>   </a:t>
            </a:r>
            <a:r>
              <a:rPr lang="ru-RU" b="1" dirty="0">
                <a:solidFill>
                  <a:srgbClr val="002060"/>
                </a:solidFill>
                <a:latin typeface="+mj-lt"/>
              </a:rPr>
              <a:t>исследуют природу и общество, чтобы узнать, как они устроены и как они работают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14220" r="282"/>
          <a:stretch/>
        </p:blipFill>
        <p:spPr>
          <a:xfrm>
            <a:off x="4778998" y="3809698"/>
            <a:ext cx="6722773" cy="2899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279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Какие науки изучают человека?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2439477"/>
              </p:ext>
            </p:extLst>
          </p:nvPr>
        </p:nvGraphicFramePr>
        <p:xfrm>
          <a:off x="838200" y="1825625"/>
          <a:ext cx="7790411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20" name="Прямая со стрелкой 19"/>
          <p:cNvCxnSpPr/>
          <p:nvPr/>
        </p:nvCxnSpPr>
        <p:spPr>
          <a:xfrm flipV="1">
            <a:off x="4621876" y="3200401"/>
            <a:ext cx="3441469" cy="47382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208713" y="3674225"/>
            <a:ext cx="4854632" cy="1379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5636029" y="3890356"/>
            <a:ext cx="2427316" cy="12967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Рисунок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48650" y="1490749"/>
            <a:ext cx="310515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167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692334087"/>
              </p:ext>
            </p:extLst>
          </p:nvPr>
        </p:nvGraphicFramePr>
        <p:xfrm>
          <a:off x="282633" y="885921"/>
          <a:ext cx="10939549" cy="5548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6826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0902" y="299258"/>
            <a:ext cx="10372898" cy="96427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Гуманитарное знание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4647" y="1379913"/>
            <a:ext cx="10539153" cy="479705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</a:rPr>
              <a:t>Гуманитарное знание </a:t>
            </a:r>
            <a:r>
              <a:rPr lang="ru-RU" sz="2400" b="1" i="0" dirty="0" smtClean="0">
                <a:solidFill>
                  <a:srgbClr val="002060"/>
                </a:solidFill>
                <a:effectLst/>
              </a:rPr>
              <a:t>- анализ целей, мотивов человека и понимание его помыслов, побуждений, намерений. </a:t>
            </a:r>
            <a:r>
              <a:rPr lang="ru-RU" sz="2400" b="1" dirty="0" smtClean="0">
                <a:solidFill>
                  <a:srgbClr val="002060"/>
                </a:solidFill>
              </a:rPr>
              <a:t>Гуманитарные науки изучают творения человеческого духа. К  ним  относятся произведения искусства, литературы, язык.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Особенности  гуманитарного познания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1. Обращение к текстам писем и публичных выступлений, дневников и программных заявлений, художественных произведений с тем чтобы понять их смысл.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2. Невозможность сведения знания к однозначным, всем признанным определениям.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3. Гуманитарное знание призвано воздействовать на человека, одухотворять, преображать его моральные ориентиры, способствовать развитию его человеческих качеств.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30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032" y="365125"/>
            <a:ext cx="10156767" cy="68227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Важность изучения гуманитарных наук.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0902" y="1446415"/>
            <a:ext cx="10372898" cy="4730548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Знание </a:t>
            </a:r>
            <a:r>
              <a:rPr lang="ru-RU" b="1" dirty="0" smtClean="0">
                <a:solidFill>
                  <a:srgbClr val="C00000"/>
                </a:solidFill>
              </a:rPr>
              <a:t>истории</a:t>
            </a:r>
            <a:r>
              <a:rPr lang="ru-RU" b="1" dirty="0" smtClean="0">
                <a:solidFill>
                  <a:srgbClr val="002060"/>
                </a:solidFill>
              </a:rPr>
              <a:t> позволяет нам понять прошлое, извлечь уроки и избежать повторения ошибок.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Изучение </a:t>
            </a:r>
            <a:r>
              <a:rPr lang="ru-RU" b="1" dirty="0" smtClean="0">
                <a:solidFill>
                  <a:srgbClr val="C00000"/>
                </a:solidFill>
              </a:rPr>
              <a:t>культуры и языка </a:t>
            </a:r>
            <a:r>
              <a:rPr lang="ru-RU" b="1" dirty="0" smtClean="0">
                <a:solidFill>
                  <a:srgbClr val="002060"/>
                </a:solidFill>
              </a:rPr>
              <a:t>других народов позволяет нам научиться общаться и сотрудничать с людьми из разных культурных контекстов.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Философия</a:t>
            </a:r>
            <a:r>
              <a:rPr lang="ru-RU" b="1" dirty="0" smtClean="0">
                <a:solidFill>
                  <a:srgbClr val="002060"/>
                </a:solidFill>
              </a:rPr>
              <a:t> помогает нам задуматься о смысле жизни, моральных принципах и этических  вопросах.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Психология </a:t>
            </a:r>
            <a:r>
              <a:rPr lang="ru-RU" b="1" dirty="0" smtClean="0">
                <a:solidFill>
                  <a:srgbClr val="002060"/>
                </a:solidFill>
              </a:rPr>
              <a:t>помогает нам лучше понять себя и других людей, а также развить эмоциональный интеллект и лидерские навыки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38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9824" y="365126"/>
            <a:ext cx="8593975" cy="7654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Культура как самопознание.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1024" y="1130532"/>
            <a:ext cx="10422775" cy="5046431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Культура </a:t>
            </a:r>
            <a:r>
              <a:rPr lang="ru-RU" b="1" dirty="0" smtClean="0">
                <a:solidFill>
                  <a:srgbClr val="002060"/>
                </a:solidFill>
              </a:rPr>
              <a:t>- это своеобразное самопознание человека, поскольку она показывает ему не только окружающий его мир, но и его самого.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Внутренняя культура человека </a:t>
            </a:r>
            <a:r>
              <a:rPr lang="ru-RU" b="1" dirty="0" smtClean="0">
                <a:solidFill>
                  <a:srgbClr val="002060"/>
                </a:solidFill>
              </a:rPr>
              <a:t>– это  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его ценности, которые определяют поведение человека.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Критерий внутренней культуры – отношение к другому человеку.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Внутренняя культура общества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определяется утверждением,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абсолютного равенства людей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независимо от их положения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 обществе.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2411" y="3407939"/>
            <a:ext cx="4602167" cy="258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51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152" y="365125"/>
            <a:ext cx="10339647" cy="78203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Культура как самопознание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8022" y="1147156"/>
            <a:ext cx="10555778" cy="5029807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2600" b="1" dirty="0">
                <a:solidFill>
                  <a:srgbClr val="C00000"/>
                </a:solidFill>
              </a:rPr>
              <a:t>Внешняя культура человека </a:t>
            </a:r>
            <a:r>
              <a:rPr lang="ru-RU" sz="2600" b="1" dirty="0">
                <a:solidFill>
                  <a:srgbClr val="002060"/>
                </a:solidFill>
              </a:rPr>
              <a:t>– это нормы, которые определяют  оптимальное существование человека в данной общественной группе.</a:t>
            </a:r>
          </a:p>
          <a:p>
            <a:pPr marL="0" lvl="0" indent="0" algn="just">
              <a:buNone/>
            </a:pPr>
            <a:r>
              <a:rPr lang="ru-RU" sz="2600" b="1" dirty="0">
                <a:solidFill>
                  <a:srgbClr val="002060"/>
                </a:solidFill>
              </a:rPr>
              <a:t>Внешняя культура общества определяется   ценностью памятников, музеев, театров,  как население страны освоило данные ценности</a:t>
            </a:r>
            <a:r>
              <a:rPr lang="ru-RU" sz="2600" dirty="0">
                <a:solidFill>
                  <a:prstClr val="black"/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614" y="2919570"/>
            <a:ext cx="5474593" cy="364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62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628</Words>
  <Application>Microsoft Office PowerPoint</Application>
  <PresentationFormat>Широкоэкранный</PresentationFormat>
  <Paragraphs>76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Тема Office</vt:lpstr>
      <vt:lpstr>   Наука как источник знания о человеке и человеческом.</vt:lpstr>
      <vt:lpstr> Вопросы урока</vt:lpstr>
      <vt:lpstr>Что такое наука?</vt:lpstr>
      <vt:lpstr>Какие науки изучают человека?</vt:lpstr>
      <vt:lpstr>Презентация PowerPoint</vt:lpstr>
      <vt:lpstr>Гуманитарное знание</vt:lpstr>
      <vt:lpstr>Важность изучения гуманитарных наук.</vt:lpstr>
      <vt:lpstr>Культура как самопознание.</vt:lpstr>
      <vt:lpstr>Культура как самопознание.</vt:lpstr>
      <vt:lpstr>Этика и эстетика.</vt:lpstr>
      <vt:lpstr>Основные категории этики </vt:lpstr>
      <vt:lpstr>Этика и эстетика</vt:lpstr>
      <vt:lpstr>Ресурсы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Наука как источник знания о человеке и человеческом.</dc:title>
  <dc:creator>пкп</dc:creator>
  <cp:lastModifiedBy>пкп</cp:lastModifiedBy>
  <cp:revision>26</cp:revision>
  <dcterms:created xsi:type="dcterms:W3CDTF">2023-12-14T11:35:44Z</dcterms:created>
  <dcterms:modified xsi:type="dcterms:W3CDTF">2023-12-14T16:06:46Z</dcterms:modified>
</cp:coreProperties>
</file>