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E7FD129-4365-4D8C-AC1C-54B5BB0F40A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FFEBBCC-484D-4662-B3AA-D9C44EAE1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38F591-934A-4276-B2F9-756DED3939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37070" y="1437323"/>
            <a:ext cx="4516450" cy="2387600"/>
          </a:xfrm>
        </p:spPr>
        <p:txBody>
          <a:bodyPr>
            <a:normAutofit/>
          </a:bodyPr>
          <a:lstStyle/>
          <a:p>
            <a:r>
              <a:rPr lang="ru-RU" dirty="0"/>
              <a:t>Знакомство с конструктором</a:t>
            </a:r>
            <a:r>
              <a:rPr lang="en-US" dirty="0"/>
              <a:t> Lego </a:t>
            </a:r>
            <a:r>
              <a:rPr lang="en-US" dirty="0" err="1"/>
              <a:t>WeDo</a:t>
            </a:r>
            <a:r>
              <a:rPr lang="en-US" dirty="0"/>
              <a:t> 2.0</a:t>
            </a:r>
            <a:r>
              <a:rPr lang="ru-RU" dirty="0"/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68260B5-78EE-4BC6-BCE3-41F4924C2D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3680" y="3998278"/>
            <a:ext cx="5069840" cy="16557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D89B462-277A-43BE-91D6-8043438CB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6883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E04C7B-3540-406C-93E1-F62E389E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112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Другие детали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D31F4D7-8A4E-4943-9FC5-06CA2929EE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5073" y="1006082"/>
            <a:ext cx="7201853" cy="578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2652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3E9AC1-C43C-403A-8935-2DD6DB863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Другие детали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59563D9-90D2-4191-A65F-905906B74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4712" y="2882900"/>
            <a:ext cx="536257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6159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449064-E2D0-4738-BE8C-1AFC61528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Назначение электронных компонентов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BF166F-0D10-47A3-996A-B92B8FA94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800" y="2132998"/>
            <a:ext cx="5839548" cy="34540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СмартХаб</a:t>
            </a:r>
            <a:r>
              <a:rPr lang="ru-RU" dirty="0"/>
              <a:t> работает как беспроводной соединитель между устройством и другими электронными компонентами, используя технологию </a:t>
            </a:r>
            <a:r>
              <a:rPr lang="ru-RU" dirty="0" err="1"/>
              <a:t>Bluetooth</a:t>
            </a:r>
            <a:r>
              <a:rPr lang="ru-RU" dirty="0"/>
              <a:t> </a:t>
            </a:r>
            <a:r>
              <a:rPr lang="ru-RU" dirty="0" err="1"/>
              <a:t>Low</a:t>
            </a:r>
            <a:r>
              <a:rPr lang="ru-RU" dirty="0"/>
              <a:t> </a:t>
            </a:r>
            <a:r>
              <a:rPr lang="ru-RU" dirty="0" err="1"/>
              <a:t>Energy</a:t>
            </a:r>
            <a:r>
              <a:rPr lang="ru-RU" dirty="0"/>
              <a:t>. Он получает программные строки от устройства и исполняет их.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0452DEF-5F70-4EE8-911C-641E74FA9D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368" t="2464" r="6402" b="5845"/>
          <a:stretch/>
        </p:blipFill>
        <p:spPr>
          <a:xfrm>
            <a:off x="599440" y="2214881"/>
            <a:ext cx="39624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3801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4E5D799-B633-48D5-90A2-0C677A376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8880" y="1825625"/>
            <a:ext cx="6344920" cy="32848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Мотор</a:t>
            </a:r>
          </a:p>
          <a:p>
            <a:pPr marL="0" indent="0">
              <a:buNone/>
            </a:pPr>
            <a:r>
              <a:rPr lang="ru-RU" dirty="0"/>
              <a:t>Мотор, заставляющий двигаться другие компоненты. Ось среднего мотора приводится в движение с помощью электричества. Мотор можно запускать в обоих направлениях, останавливать и переключать на разные скорости, а также активировать на определенное время (указанное в секундах).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DA30D66-A902-4AC1-9B46-499B7D350B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504" t="5026" r="3969" b="6359"/>
          <a:stretch/>
        </p:blipFill>
        <p:spPr>
          <a:xfrm>
            <a:off x="701040" y="1981200"/>
            <a:ext cx="378968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4042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C762D48-0B8E-48A8-AD85-8FB67C545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945" y="444215"/>
            <a:ext cx="6991679" cy="60511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Датчик наклона</a:t>
            </a:r>
          </a:p>
          <a:p>
            <a:pPr marL="0" indent="0">
              <a:buNone/>
            </a:pPr>
            <a:r>
              <a:rPr lang="ru-RU" dirty="0"/>
              <a:t>Сообщает о направлении наклона; различает шесть положений: «Носом вверх», «Носом вниз», «На левый бок», «На правый бок», «Нет наклона» и «Любой наклон».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Датчик перемещения</a:t>
            </a:r>
          </a:p>
          <a:p>
            <a:pPr marL="0" indent="0">
              <a:buNone/>
            </a:pPr>
            <a:r>
              <a:rPr lang="ru-RU" dirty="0"/>
              <a:t>Датчик обнаруживает изменения в расстоянии до объекта в его радиусе действия тремя способами: «Объект приближается»; «Объект удаляется»; «Объект изменяет положение».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DE421DF-1A8D-4FB6-B8F6-8D985A2C7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64" y="199696"/>
            <a:ext cx="3609975" cy="25908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76060FA-4A48-4EC7-9422-051D07A89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76" y="3429000"/>
            <a:ext cx="386715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8852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4327F5-B0F5-4A05-B046-3BAB99842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460" y="2674778"/>
            <a:ext cx="5847080" cy="1325563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751475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4E335C-34BD-4CB6-8064-7898504B3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Правила техники безопасности на занятии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5A88D4E-2F13-434D-B5AC-67D7E8E74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работе с конструктором важно следить за деталями, так как они очень мелкие</a:t>
            </a:r>
          </a:p>
          <a:p>
            <a:r>
              <a:rPr lang="ru-RU" dirty="0"/>
              <a:t>Нельзя детали брать в рот и раскидывать</a:t>
            </a:r>
          </a:p>
          <a:p>
            <a:r>
              <a:rPr lang="ru-RU" dirty="0"/>
              <a:t>При работе с компьютером нужно быть внимательными и осторожными </a:t>
            </a:r>
          </a:p>
          <a:p>
            <a:r>
              <a:rPr lang="ru-RU" dirty="0"/>
              <a:t>После окончания сборки, конструкцию необходимо разобрать, детали убирать в соответствующие ячейки в коробке, компьютер/планшет выключить и сдать учителю на проверку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821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27BCA2-6D83-41BF-A4DF-872F09B1C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1" y="1635125"/>
            <a:ext cx="2661920" cy="3170555"/>
          </a:xfrm>
        </p:spPr>
        <p:txBody>
          <a:bodyPr>
            <a:normAutofit/>
          </a:bodyPr>
          <a:lstStyle/>
          <a:p>
            <a:r>
              <a:rPr lang="ru-RU" sz="3200" dirty="0"/>
              <a:t>Комплектация набора </a:t>
            </a:r>
            <a:r>
              <a:rPr lang="en-US" sz="3200" dirty="0"/>
              <a:t>Lego </a:t>
            </a:r>
            <a:r>
              <a:rPr lang="en-US" sz="3200" dirty="0" err="1"/>
              <a:t>WeDo</a:t>
            </a:r>
            <a:r>
              <a:rPr lang="en-US" sz="3200" dirty="0"/>
              <a:t> 2.0</a:t>
            </a:r>
            <a:endParaRPr lang="ru-RU" sz="32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663327EC-4A01-4D31-BFBC-9824E6EA8D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1994" y="136815"/>
            <a:ext cx="9347125" cy="658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016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9904C7-16BA-41B1-8BB2-28D0B83E3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5136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Кирпичи и пластины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A36AC73C-02D3-4651-9293-F314CB604F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850" y="1007032"/>
            <a:ext cx="4897022" cy="5892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FC4A3C0-B81F-490D-98E5-AC17CA31D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59319"/>
            <a:ext cx="5322570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96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57D787-C163-429A-89E2-3E084F70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2325"/>
            <a:ext cx="2095893" cy="5379720"/>
          </a:xfrm>
        </p:spPr>
        <p:txBody>
          <a:bodyPr>
            <a:normAutofit/>
          </a:bodyPr>
          <a:lstStyle/>
          <a:p>
            <a:r>
              <a:rPr lang="ru-RU" dirty="0"/>
              <a:t>Балки</a:t>
            </a:r>
            <a:br>
              <a:rPr lang="ru-RU" dirty="0"/>
            </a:br>
            <a:r>
              <a:rPr lang="ru-RU" sz="2400" dirty="0"/>
              <a:t>Деталь с крепёжными отверстиями или выступами, являющая основным</a:t>
            </a:r>
            <a:br>
              <a:rPr lang="ru-RU" sz="2400" dirty="0"/>
            </a:br>
            <a:r>
              <a:rPr lang="ru-RU" sz="2400" dirty="0"/>
              <a:t>несущим элементом большинства моделей.</a:t>
            </a:r>
            <a:endParaRPr lang="ru-RU" sz="18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FC8986F-DAE2-49C8-838C-A22C5BF70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3093" y="299085"/>
            <a:ext cx="9486508" cy="601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2286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FCBB73-DA85-4563-8722-65C14977B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116705C7-DBE7-4F40-8DA9-DE4A0E50B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3759" y="1812608"/>
            <a:ext cx="9872121" cy="386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4953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331519-4FB9-4395-9001-6675EAA0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Зубчатые колеса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F6F10AB8-8745-4173-96AF-664C553BAA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020" y="1690688"/>
            <a:ext cx="9563959" cy="440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6475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9DE632-D985-4DA4-9C34-1B10F1F08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Соединительные элементы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74C841C-81B3-4F65-98B4-6164C552CB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7575" y="2035175"/>
            <a:ext cx="527685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7474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750015-95C4-4E28-87BC-A232C640A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Электронные компоненты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5C468C6-4B03-4291-91F6-D3F8643651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/>
        </p:blipFill>
        <p:spPr>
          <a:xfrm>
            <a:off x="4544433" y="3151995"/>
            <a:ext cx="3103133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4657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102</TotalTime>
  <Words>228</Words>
  <Application>Microsoft Office PowerPoint</Application>
  <PresentationFormat>Произвольный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Знакомство с конструктором Lego WeDo 2.0 </vt:lpstr>
      <vt:lpstr>Правила техники безопасности на занятии</vt:lpstr>
      <vt:lpstr>Комплектация набора Lego WeDo 2.0</vt:lpstr>
      <vt:lpstr>Кирпичи и пластины</vt:lpstr>
      <vt:lpstr>Балки Деталь с крепёжными отверстиями или выступами, являющая основным несущим элементом большинства моделей.</vt:lpstr>
      <vt:lpstr>Оси</vt:lpstr>
      <vt:lpstr>Зубчатые колеса</vt:lpstr>
      <vt:lpstr>Соединительные элементы</vt:lpstr>
      <vt:lpstr>Электронные компоненты</vt:lpstr>
      <vt:lpstr>Другие детали</vt:lpstr>
      <vt:lpstr>Другие детали</vt:lpstr>
      <vt:lpstr>Назначение электронных компонентов</vt:lpstr>
      <vt:lpstr>Слайд 13</vt:lpstr>
      <vt:lpstr>Слайд 14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конструктором Lego WeDo 2.0</dc:title>
  <dc:creator>Мария</dc:creator>
  <cp:lastModifiedBy>Ленка Без Супер Маг</cp:lastModifiedBy>
  <cp:revision>12</cp:revision>
  <dcterms:created xsi:type="dcterms:W3CDTF">2022-04-14T09:24:31Z</dcterms:created>
  <dcterms:modified xsi:type="dcterms:W3CDTF">2023-12-14T16:14:58Z</dcterms:modified>
</cp:coreProperties>
</file>