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425900-38A5-4EAB-B773-45509B48D8D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235233-96FA-4191-AEA2-02DDFC6A4F9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Новизна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71A05AC9-DFF0-4E3F-AC1F-EFC3A4F3907F}" type="parTrans" cxnId="{59436CBF-D5C9-43B1-92F9-658E2CF3C686}">
      <dgm:prSet/>
      <dgm:spPr/>
      <dgm:t>
        <a:bodyPr/>
        <a:lstStyle/>
        <a:p>
          <a:endParaRPr lang="ru-RU"/>
        </a:p>
      </dgm:t>
    </dgm:pt>
    <dgm:pt modelId="{2E882333-6EF5-4F8E-B7ED-EBD4429D78F8}" type="sibTrans" cxnId="{59436CBF-D5C9-43B1-92F9-658E2CF3C686}">
      <dgm:prSet/>
      <dgm:spPr/>
      <dgm:t>
        <a:bodyPr/>
        <a:lstStyle/>
        <a:p>
          <a:endParaRPr lang="ru-RU"/>
        </a:p>
      </dgm:t>
    </dgm:pt>
    <dgm:pt modelId="{054EAACF-3D40-48EC-BB00-90F32E0F6EC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Много-функциональность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39CE5DEF-8BCE-4EA2-AEF7-4643A5A24392}" type="parTrans" cxnId="{0F36CA76-E2DB-4A9D-9583-48EFC34C302B}">
      <dgm:prSet/>
      <dgm:spPr/>
      <dgm:t>
        <a:bodyPr/>
        <a:lstStyle/>
        <a:p>
          <a:endParaRPr lang="ru-RU"/>
        </a:p>
      </dgm:t>
    </dgm:pt>
    <dgm:pt modelId="{CD9D7788-C1E6-454C-AA7B-02541529A593}" type="sibTrans" cxnId="{0F36CA76-E2DB-4A9D-9583-48EFC34C302B}">
      <dgm:prSet/>
      <dgm:spPr/>
      <dgm:t>
        <a:bodyPr/>
        <a:lstStyle/>
        <a:p>
          <a:endParaRPr lang="ru-RU"/>
        </a:p>
      </dgm:t>
    </dgm:pt>
    <dgm:pt modelId="{652C733A-0168-408F-8178-EFCF59E5893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Вариативность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FE64F74D-354D-49A8-BDFA-2E42AC4E2E39}" type="parTrans" cxnId="{651A6878-D5CC-42F3-A2EE-FB06B2C06885}">
      <dgm:prSet/>
      <dgm:spPr/>
      <dgm:t>
        <a:bodyPr/>
        <a:lstStyle/>
        <a:p>
          <a:endParaRPr lang="ru-RU"/>
        </a:p>
      </dgm:t>
    </dgm:pt>
    <dgm:pt modelId="{0AB7F87E-927F-4F0F-B168-C332F5765972}" type="sibTrans" cxnId="{651A6878-D5CC-42F3-A2EE-FB06B2C06885}">
      <dgm:prSet/>
      <dgm:spPr/>
      <dgm:t>
        <a:bodyPr/>
        <a:lstStyle/>
        <a:p>
          <a:endParaRPr lang="ru-RU"/>
        </a:p>
      </dgm:t>
    </dgm:pt>
    <dgm:pt modelId="{65B2750E-FFCD-4BB3-9997-C5D18B6EDFA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Возрастные особенности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739A0E1D-603F-42DF-B7C7-C6F71FAC711C}" type="parTrans" cxnId="{A22DF089-7CB3-4A5C-A4EF-1ECD8556CE4B}">
      <dgm:prSet/>
      <dgm:spPr/>
      <dgm:t>
        <a:bodyPr/>
        <a:lstStyle/>
        <a:p>
          <a:endParaRPr lang="ru-RU"/>
        </a:p>
      </dgm:t>
    </dgm:pt>
    <dgm:pt modelId="{5A489DE3-DB31-40D1-810A-8C1F2473ECC3}" type="sibTrans" cxnId="{A22DF089-7CB3-4A5C-A4EF-1ECD8556CE4B}">
      <dgm:prSet/>
      <dgm:spPr/>
      <dgm:t>
        <a:bodyPr/>
        <a:lstStyle/>
        <a:p>
          <a:endParaRPr lang="ru-RU"/>
        </a:p>
      </dgm:t>
    </dgm:pt>
    <dgm:pt modelId="{B42972A6-3316-4A41-9370-04C44605C41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5">
                  <a:lumMod val="75000"/>
                </a:schemeClr>
              </a:solidFill>
            </a:rPr>
            <a:t>Преимущества</a:t>
          </a:r>
          <a:endParaRPr lang="ru-RU" sz="2400" b="1" dirty="0">
            <a:solidFill>
              <a:schemeClr val="accent5">
                <a:lumMod val="75000"/>
              </a:schemeClr>
            </a:solidFill>
          </a:endParaRPr>
        </a:p>
      </dgm:t>
    </dgm:pt>
    <dgm:pt modelId="{5E79D292-5DEF-44F5-82E3-314044467B1B}" type="sibTrans" cxnId="{2E471F49-CA3B-43CA-8A08-A0DB00BC4B14}">
      <dgm:prSet/>
      <dgm:spPr/>
      <dgm:t>
        <a:bodyPr/>
        <a:lstStyle/>
        <a:p>
          <a:endParaRPr lang="ru-RU"/>
        </a:p>
      </dgm:t>
    </dgm:pt>
    <dgm:pt modelId="{110BEAB9-1E48-40AE-8008-EA1C33BEA978}" type="parTrans" cxnId="{2E471F49-CA3B-43CA-8A08-A0DB00BC4B14}">
      <dgm:prSet/>
      <dgm:spPr/>
      <dgm:t>
        <a:bodyPr/>
        <a:lstStyle/>
        <a:p>
          <a:endParaRPr lang="ru-RU"/>
        </a:p>
      </dgm:t>
    </dgm:pt>
    <dgm:pt modelId="{B8384A41-4E6B-4D48-9274-E8AEDD634671}">
      <dgm:prSet phldrT="[Текст]"/>
      <dgm:spPr/>
      <dgm:t>
        <a:bodyPr/>
        <a:lstStyle/>
        <a:p>
          <a:endParaRPr lang="ru-RU" dirty="0"/>
        </a:p>
      </dgm:t>
    </dgm:pt>
    <dgm:pt modelId="{0998B9B8-582C-43DF-B5B0-16712399C5DF}" type="parTrans" cxnId="{B8BF0EA4-8CDC-4D64-8340-CBCB9C7FA29B}">
      <dgm:prSet/>
      <dgm:spPr/>
      <dgm:t>
        <a:bodyPr/>
        <a:lstStyle/>
        <a:p>
          <a:endParaRPr lang="ru-RU"/>
        </a:p>
      </dgm:t>
    </dgm:pt>
    <dgm:pt modelId="{1D1D3B98-C430-4873-AE85-88C475F33CF9}" type="sibTrans" cxnId="{B8BF0EA4-8CDC-4D64-8340-CBCB9C7FA29B}">
      <dgm:prSet/>
      <dgm:spPr/>
      <dgm:t>
        <a:bodyPr/>
        <a:lstStyle/>
        <a:p>
          <a:endParaRPr lang="ru-RU"/>
        </a:p>
      </dgm:t>
    </dgm:pt>
    <dgm:pt modelId="{9882AB79-400E-4C9E-BBEE-007AA36D926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Доступность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D8E4F598-5086-428F-91C8-D7B53795E6B6}" type="parTrans" cxnId="{1C2BA93E-E264-48F7-931F-40F2A4085E11}">
      <dgm:prSet/>
      <dgm:spPr/>
      <dgm:t>
        <a:bodyPr/>
        <a:lstStyle/>
        <a:p>
          <a:endParaRPr lang="ru-RU"/>
        </a:p>
      </dgm:t>
    </dgm:pt>
    <dgm:pt modelId="{24D5D530-6F5F-449E-800B-69B260F6DBC4}" type="sibTrans" cxnId="{1C2BA93E-E264-48F7-931F-40F2A4085E11}">
      <dgm:prSet/>
      <dgm:spPr/>
      <dgm:t>
        <a:bodyPr/>
        <a:lstStyle/>
        <a:p>
          <a:endParaRPr lang="ru-RU"/>
        </a:p>
      </dgm:t>
    </dgm:pt>
    <dgm:pt modelId="{3267C4E9-CFC7-4AB8-80CC-5AECC8D5015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Практичность</a:t>
          </a:r>
          <a:endParaRPr lang="ru-RU" sz="1600" b="1" dirty="0">
            <a:solidFill>
              <a:schemeClr val="accent5">
                <a:lumMod val="75000"/>
              </a:schemeClr>
            </a:solidFill>
          </a:endParaRPr>
        </a:p>
      </dgm:t>
    </dgm:pt>
    <dgm:pt modelId="{47BA7231-B5C9-45C4-BB9E-03ED24CD66E8}" type="parTrans" cxnId="{6FEE30CE-87EC-45FC-9ACB-FC59AB4F4B58}">
      <dgm:prSet/>
      <dgm:spPr/>
      <dgm:t>
        <a:bodyPr/>
        <a:lstStyle/>
        <a:p>
          <a:endParaRPr lang="ru-RU"/>
        </a:p>
      </dgm:t>
    </dgm:pt>
    <dgm:pt modelId="{BE090759-CF4D-4D79-8A77-3E884E40D372}" type="sibTrans" cxnId="{6FEE30CE-87EC-45FC-9ACB-FC59AB4F4B58}">
      <dgm:prSet/>
      <dgm:spPr/>
      <dgm:t>
        <a:bodyPr/>
        <a:lstStyle/>
        <a:p>
          <a:endParaRPr lang="ru-RU"/>
        </a:p>
      </dgm:t>
    </dgm:pt>
    <dgm:pt modelId="{EAFD435D-C8B1-4DA6-A79A-8D4A5870C919}" type="pres">
      <dgm:prSet presAssocID="{C7425900-38A5-4EAB-B773-45509B48D8D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61446BB-E8C6-46FE-91AC-F386F4FCF5E2}" type="pres">
      <dgm:prSet presAssocID="{B42972A6-3316-4A41-9370-04C44605C411}" presName="centerShape" presStyleLbl="node0" presStyleIdx="0" presStyleCnt="1" custScaleX="194261"/>
      <dgm:spPr/>
      <dgm:t>
        <a:bodyPr/>
        <a:lstStyle/>
        <a:p>
          <a:endParaRPr lang="ru-RU"/>
        </a:p>
      </dgm:t>
    </dgm:pt>
    <dgm:pt modelId="{887EE546-39B7-4434-B6CE-6DCC0672E70C}" type="pres">
      <dgm:prSet presAssocID="{71A05AC9-DFF0-4E3F-AC1F-EFC3A4F3907F}" presName="Name9" presStyleLbl="parChTrans1D2" presStyleIdx="0" presStyleCnt="6"/>
      <dgm:spPr/>
    </dgm:pt>
    <dgm:pt modelId="{FC42CA11-938D-45BC-8E42-E0A8ABC6980E}" type="pres">
      <dgm:prSet presAssocID="{71A05AC9-DFF0-4E3F-AC1F-EFC3A4F3907F}" presName="connTx" presStyleLbl="parChTrans1D2" presStyleIdx="0" presStyleCnt="6"/>
      <dgm:spPr/>
    </dgm:pt>
    <dgm:pt modelId="{E419B8AA-85D2-49D2-AB97-49EE1AF64293}" type="pres">
      <dgm:prSet presAssocID="{99235233-96FA-4191-AEA2-02DDFC6A4F98}" presName="node" presStyleLbl="node1" presStyleIdx="0" presStyleCnt="6" custScaleX="141782">
        <dgm:presLayoutVars>
          <dgm:bulletEnabled val="1"/>
        </dgm:presLayoutVars>
      </dgm:prSet>
      <dgm:spPr/>
    </dgm:pt>
    <dgm:pt modelId="{5B48AA06-7530-431F-B3E0-A4E5991652DE}" type="pres">
      <dgm:prSet presAssocID="{D8E4F598-5086-428F-91C8-D7B53795E6B6}" presName="Name9" presStyleLbl="parChTrans1D2" presStyleIdx="1" presStyleCnt="6"/>
      <dgm:spPr/>
    </dgm:pt>
    <dgm:pt modelId="{CA5553F0-F5A0-48E6-A9A7-9D274E0ACC0B}" type="pres">
      <dgm:prSet presAssocID="{D8E4F598-5086-428F-91C8-D7B53795E6B6}" presName="connTx" presStyleLbl="parChTrans1D2" presStyleIdx="1" presStyleCnt="6"/>
      <dgm:spPr/>
    </dgm:pt>
    <dgm:pt modelId="{0E7ADF49-FEA6-44D9-AA73-F7490E36E664}" type="pres">
      <dgm:prSet presAssocID="{9882AB79-400E-4C9E-BBEE-007AA36D926F}" presName="node" presStyleLbl="node1" presStyleIdx="1" presStyleCnt="6" custScaleX="141782" custRadScaleRad="125382" custRadScaleInc="12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7DCAC-5406-4AC6-9593-FF6770BFD529}" type="pres">
      <dgm:prSet presAssocID="{47BA7231-B5C9-45C4-BB9E-03ED24CD66E8}" presName="Name9" presStyleLbl="parChTrans1D2" presStyleIdx="2" presStyleCnt="6"/>
      <dgm:spPr/>
    </dgm:pt>
    <dgm:pt modelId="{2B870E28-147F-4E19-9559-FF85871B2BC8}" type="pres">
      <dgm:prSet presAssocID="{47BA7231-B5C9-45C4-BB9E-03ED24CD66E8}" presName="connTx" presStyleLbl="parChTrans1D2" presStyleIdx="2" presStyleCnt="6"/>
      <dgm:spPr/>
    </dgm:pt>
    <dgm:pt modelId="{0F1CE3FD-0D88-46B5-A714-5D939D97175C}" type="pres">
      <dgm:prSet presAssocID="{3267C4E9-CFC7-4AB8-80CC-5AECC8D5015B}" presName="node" presStyleLbl="node1" presStyleIdx="2" presStyleCnt="6" custScaleX="141782" custRadScaleRad="128089" custRadScaleInc="-6947">
        <dgm:presLayoutVars>
          <dgm:bulletEnabled val="1"/>
        </dgm:presLayoutVars>
      </dgm:prSet>
      <dgm:spPr/>
    </dgm:pt>
    <dgm:pt modelId="{21C0A59A-6A40-4835-A09D-B0D6AE8BFD5A}" type="pres">
      <dgm:prSet presAssocID="{39CE5DEF-8BCE-4EA2-AEF7-4643A5A24392}" presName="Name9" presStyleLbl="parChTrans1D2" presStyleIdx="3" presStyleCnt="6"/>
      <dgm:spPr/>
    </dgm:pt>
    <dgm:pt modelId="{6AAB0DD6-F12A-4EE2-827B-5121EE6FE448}" type="pres">
      <dgm:prSet presAssocID="{39CE5DEF-8BCE-4EA2-AEF7-4643A5A24392}" presName="connTx" presStyleLbl="parChTrans1D2" presStyleIdx="3" presStyleCnt="6"/>
      <dgm:spPr/>
    </dgm:pt>
    <dgm:pt modelId="{7966A27C-FDE2-44DD-AF87-2393E05C9CF2}" type="pres">
      <dgm:prSet presAssocID="{054EAACF-3D40-48EC-BB00-90F32E0F6EC5}" presName="node" presStyleLbl="node1" presStyleIdx="3" presStyleCnt="6" custScaleX="169263" custScaleY="125469">
        <dgm:presLayoutVars>
          <dgm:bulletEnabled val="1"/>
        </dgm:presLayoutVars>
      </dgm:prSet>
      <dgm:spPr/>
    </dgm:pt>
    <dgm:pt modelId="{7B4722DE-0A85-4508-A917-0ABD9D739243}" type="pres">
      <dgm:prSet presAssocID="{FE64F74D-354D-49A8-BDFA-2E42AC4E2E39}" presName="Name9" presStyleLbl="parChTrans1D2" presStyleIdx="4" presStyleCnt="6"/>
      <dgm:spPr/>
    </dgm:pt>
    <dgm:pt modelId="{0CAC4613-6649-43C3-AF57-9F833BAE143B}" type="pres">
      <dgm:prSet presAssocID="{FE64F74D-354D-49A8-BDFA-2E42AC4E2E39}" presName="connTx" presStyleLbl="parChTrans1D2" presStyleIdx="4" presStyleCnt="6"/>
      <dgm:spPr/>
    </dgm:pt>
    <dgm:pt modelId="{0EE15DC2-D9DA-4457-A136-9AEBE48043DC}" type="pres">
      <dgm:prSet presAssocID="{652C733A-0168-408F-8178-EFCF59E58935}" presName="node" presStyleLbl="node1" presStyleIdx="4" presStyleCnt="6" custScaleX="141782" custRadScaleRad="126017" custRadScaleInc="6422">
        <dgm:presLayoutVars>
          <dgm:bulletEnabled val="1"/>
        </dgm:presLayoutVars>
      </dgm:prSet>
      <dgm:spPr/>
    </dgm:pt>
    <dgm:pt modelId="{D6D360CA-111D-4F36-B445-183FAE046734}" type="pres">
      <dgm:prSet presAssocID="{739A0E1D-603F-42DF-B7C7-C6F71FAC711C}" presName="Name9" presStyleLbl="parChTrans1D2" presStyleIdx="5" presStyleCnt="6"/>
      <dgm:spPr/>
    </dgm:pt>
    <dgm:pt modelId="{51C97DDA-6525-4D6F-ADDB-63B40A83E899}" type="pres">
      <dgm:prSet presAssocID="{739A0E1D-603F-42DF-B7C7-C6F71FAC711C}" presName="connTx" presStyleLbl="parChTrans1D2" presStyleIdx="5" presStyleCnt="6"/>
      <dgm:spPr/>
    </dgm:pt>
    <dgm:pt modelId="{F49A2C2F-3648-47E6-90AE-7A703E755E7F}" type="pres">
      <dgm:prSet presAssocID="{65B2750E-FFCD-4BB3-9997-C5D18B6EDFA6}" presName="node" presStyleLbl="node1" presStyleIdx="5" presStyleCnt="6" custScaleX="141782" custRadScaleRad="126194" custRadScaleInc="-22822">
        <dgm:presLayoutVars>
          <dgm:bulletEnabled val="1"/>
        </dgm:presLayoutVars>
      </dgm:prSet>
      <dgm:spPr/>
    </dgm:pt>
  </dgm:ptLst>
  <dgm:cxnLst>
    <dgm:cxn modelId="{17CCF638-1352-468F-A2D2-C041131A3091}" type="presOf" srcId="{C7425900-38A5-4EAB-B773-45509B48D8D5}" destId="{EAFD435D-C8B1-4DA6-A79A-8D4A5870C919}" srcOrd="0" destOrd="0" presId="urn:microsoft.com/office/officeart/2005/8/layout/radial1"/>
    <dgm:cxn modelId="{9C276E5A-8A8A-4100-9E81-F689ECCB05EA}" type="presOf" srcId="{B42972A6-3316-4A41-9370-04C44605C411}" destId="{661446BB-E8C6-46FE-91AC-F386F4FCF5E2}" srcOrd="0" destOrd="0" presId="urn:microsoft.com/office/officeart/2005/8/layout/radial1"/>
    <dgm:cxn modelId="{A7687678-824F-47B9-A307-0025AA4E62E6}" type="presOf" srcId="{71A05AC9-DFF0-4E3F-AC1F-EFC3A4F3907F}" destId="{FC42CA11-938D-45BC-8E42-E0A8ABC6980E}" srcOrd="1" destOrd="0" presId="urn:microsoft.com/office/officeart/2005/8/layout/radial1"/>
    <dgm:cxn modelId="{945FCE7E-C7FD-4C0D-AC4A-A49DD33FB502}" type="presOf" srcId="{054EAACF-3D40-48EC-BB00-90F32E0F6EC5}" destId="{7966A27C-FDE2-44DD-AF87-2393E05C9CF2}" srcOrd="0" destOrd="0" presId="urn:microsoft.com/office/officeart/2005/8/layout/radial1"/>
    <dgm:cxn modelId="{59436CBF-D5C9-43B1-92F9-658E2CF3C686}" srcId="{B42972A6-3316-4A41-9370-04C44605C411}" destId="{99235233-96FA-4191-AEA2-02DDFC6A4F98}" srcOrd="0" destOrd="0" parTransId="{71A05AC9-DFF0-4E3F-AC1F-EFC3A4F3907F}" sibTransId="{2E882333-6EF5-4F8E-B7ED-EBD4429D78F8}"/>
    <dgm:cxn modelId="{651A6878-D5CC-42F3-A2EE-FB06B2C06885}" srcId="{B42972A6-3316-4A41-9370-04C44605C411}" destId="{652C733A-0168-408F-8178-EFCF59E58935}" srcOrd="4" destOrd="0" parTransId="{FE64F74D-354D-49A8-BDFA-2E42AC4E2E39}" sibTransId="{0AB7F87E-927F-4F0F-B168-C332F5765972}"/>
    <dgm:cxn modelId="{10B336FD-3782-498C-9217-41971C1EF649}" type="presOf" srcId="{739A0E1D-603F-42DF-B7C7-C6F71FAC711C}" destId="{D6D360CA-111D-4F36-B445-183FAE046734}" srcOrd="0" destOrd="0" presId="urn:microsoft.com/office/officeart/2005/8/layout/radial1"/>
    <dgm:cxn modelId="{D04FD9FE-FCDD-44A8-82FB-B11E4A1ECA25}" type="presOf" srcId="{D8E4F598-5086-428F-91C8-D7B53795E6B6}" destId="{CA5553F0-F5A0-48E6-A9A7-9D274E0ACC0B}" srcOrd="1" destOrd="0" presId="urn:microsoft.com/office/officeart/2005/8/layout/radial1"/>
    <dgm:cxn modelId="{6FEE30CE-87EC-45FC-9ACB-FC59AB4F4B58}" srcId="{B42972A6-3316-4A41-9370-04C44605C411}" destId="{3267C4E9-CFC7-4AB8-80CC-5AECC8D5015B}" srcOrd="2" destOrd="0" parTransId="{47BA7231-B5C9-45C4-BB9E-03ED24CD66E8}" sibTransId="{BE090759-CF4D-4D79-8A77-3E884E40D372}"/>
    <dgm:cxn modelId="{E6F9CBE2-0864-4C2F-813D-A2BC7AFEDADA}" type="presOf" srcId="{71A05AC9-DFF0-4E3F-AC1F-EFC3A4F3907F}" destId="{887EE546-39B7-4434-B6CE-6DCC0672E70C}" srcOrd="0" destOrd="0" presId="urn:microsoft.com/office/officeart/2005/8/layout/radial1"/>
    <dgm:cxn modelId="{0F405967-7C69-4AAF-AD73-415669B8CBFD}" type="presOf" srcId="{47BA7231-B5C9-45C4-BB9E-03ED24CD66E8}" destId="{2B870E28-147F-4E19-9559-FF85871B2BC8}" srcOrd="1" destOrd="0" presId="urn:microsoft.com/office/officeart/2005/8/layout/radial1"/>
    <dgm:cxn modelId="{A4A7ECEA-B9C7-4E11-BBEA-3A1B97892E20}" type="presOf" srcId="{FE64F74D-354D-49A8-BDFA-2E42AC4E2E39}" destId="{0CAC4613-6649-43C3-AF57-9F833BAE143B}" srcOrd="1" destOrd="0" presId="urn:microsoft.com/office/officeart/2005/8/layout/radial1"/>
    <dgm:cxn modelId="{E72065F1-D192-435D-8DBB-824D443F162D}" type="presOf" srcId="{652C733A-0168-408F-8178-EFCF59E58935}" destId="{0EE15DC2-D9DA-4457-A136-9AEBE48043DC}" srcOrd="0" destOrd="0" presId="urn:microsoft.com/office/officeart/2005/8/layout/radial1"/>
    <dgm:cxn modelId="{A22DF089-7CB3-4A5C-A4EF-1ECD8556CE4B}" srcId="{B42972A6-3316-4A41-9370-04C44605C411}" destId="{65B2750E-FFCD-4BB3-9997-C5D18B6EDFA6}" srcOrd="5" destOrd="0" parTransId="{739A0E1D-603F-42DF-B7C7-C6F71FAC711C}" sibTransId="{5A489DE3-DB31-40D1-810A-8C1F2473ECC3}"/>
    <dgm:cxn modelId="{B678E74A-15A7-4A80-B434-AAAC09AE14A1}" type="presOf" srcId="{39CE5DEF-8BCE-4EA2-AEF7-4643A5A24392}" destId="{21C0A59A-6A40-4835-A09D-B0D6AE8BFD5A}" srcOrd="0" destOrd="0" presId="urn:microsoft.com/office/officeart/2005/8/layout/radial1"/>
    <dgm:cxn modelId="{1656BFA5-2DA6-4A66-898E-E3652D6BB2FE}" type="presOf" srcId="{3267C4E9-CFC7-4AB8-80CC-5AECC8D5015B}" destId="{0F1CE3FD-0D88-46B5-A714-5D939D97175C}" srcOrd="0" destOrd="0" presId="urn:microsoft.com/office/officeart/2005/8/layout/radial1"/>
    <dgm:cxn modelId="{65BC2D29-7107-4E41-B5E5-8B949135DA2C}" type="presOf" srcId="{47BA7231-B5C9-45C4-BB9E-03ED24CD66E8}" destId="{8227DCAC-5406-4AC6-9593-FF6770BFD529}" srcOrd="0" destOrd="0" presId="urn:microsoft.com/office/officeart/2005/8/layout/radial1"/>
    <dgm:cxn modelId="{2E471F49-CA3B-43CA-8A08-A0DB00BC4B14}" srcId="{C7425900-38A5-4EAB-B773-45509B48D8D5}" destId="{B42972A6-3316-4A41-9370-04C44605C411}" srcOrd="0" destOrd="0" parTransId="{110BEAB9-1E48-40AE-8008-EA1C33BEA978}" sibTransId="{5E79D292-5DEF-44F5-82E3-314044467B1B}"/>
    <dgm:cxn modelId="{0F36CA76-E2DB-4A9D-9583-48EFC34C302B}" srcId="{B42972A6-3316-4A41-9370-04C44605C411}" destId="{054EAACF-3D40-48EC-BB00-90F32E0F6EC5}" srcOrd="3" destOrd="0" parTransId="{39CE5DEF-8BCE-4EA2-AEF7-4643A5A24392}" sibTransId="{CD9D7788-C1E6-454C-AA7B-02541529A593}"/>
    <dgm:cxn modelId="{220A5ADE-DC23-402F-983F-387D1028DD0A}" type="presOf" srcId="{D8E4F598-5086-428F-91C8-D7B53795E6B6}" destId="{5B48AA06-7530-431F-B3E0-A4E5991652DE}" srcOrd="0" destOrd="0" presId="urn:microsoft.com/office/officeart/2005/8/layout/radial1"/>
    <dgm:cxn modelId="{C9EA1208-5895-4357-ACAB-9EBCB4FCEB78}" type="presOf" srcId="{FE64F74D-354D-49A8-BDFA-2E42AC4E2E39}" destId="{7B4722DE-0A85-4508-A917-0ABD9D739243}" srcOrd="0" destOrd="0" presId="urn:microsoft.com/office/officeart/2005/8/layout/radial1"/>
    <dgm:cxn modelId="{8A0B8ACE-4CBA-4BD6-A6FB-5865BAD5E176}" type="presOf" srcId="{99235233-96FA-4191-AEA2-02DDFC6A4F98}" destId="{E419B8AA-85D2-49D2-AB97-49EE1AF64293}" srcOrd="0" destOrd="0" presId="urn:microsoft.com/office/officeart/2005/8/layout/radial1"/>
    <dgm:cxn modelId="{A66BE8FA-E721-4551-A590-16C89FB4044B}" type="presOf" srcId="{65B2750E-FFCD-4BB3-9997-C5D18B6EDFA6}" destId="{F49A2C2F-3648-47E6-90AE-7A703E755E7F}" srcOrd="0" destOrd="0" presId="urn:microsoft.com/office/officeart/2005/8/layout/radial1"/>
    <dgm:cxn modelId="{B8BF0EA4-8CDC-4D64-8340-CBCB9C7FA29B}" srcId="{C7425900-38A5-4EAB-B773-45509B48D8D5}" destId="{B8384A41-4E6B-4D48-9274-E8AEDD634671}" srcOrd="1" destOrd="0" parTransId="{0998B9B8-582C-43DF-B5B0-16712399C5DF}" sibTransId="{1D1D3B98-C430-4873-AE85-88C475F33CF9}"/>
    <dgm:cxn modelId="{51057BDA-EAB8-4DD1-A048-30ED94D54E8C}" type="presOf" srcId="{9882AB79-400E-4C9E-BBEE-007AA36D926F}" destId="{0E7ADF49-FEA6-44D9-AA73-F7490E36E664}" srcOrd="0" destOrd="0" presId="urn:microsoft.com/office/officeart/2005/8/layout/radial1"/>
    <dgm:cxn modelId="{1C2BA93E-E264-48F7-931F-40F2A4085E11}" srcId="{B42972A6-3316-4A41-9370-04C44605C411}" destId="{9882AB79-400E-4C9E-BBEE-007AA36D926F}" srcOrd="1" destOrd="0" parTransId="{D8E4F598-5086-428F-91C8-D7B53795E6B6}" sibTransId="{24D5D530-6F5F-449E-800B-69B260F6DBC4}"/>
    <dgm:cxn modelId="{2067D47C-2342-409E-A036-BD49313EA0E3}" type="presOf" srcId="{739A0E1D-603F-42DF-B7C7-C6F71FAC711C}" destId="{51C97DDA-6525-4D6F-ADDB-63B40A83E899}" srcOrd="1" destOrd="0" presId="urn:microsoft.com/office/officeart/2005/8/layout/radial1"/>
    <dgm:cxn modelId="{F965A94B-4CDD-4444-B1CE-3B05220B708B}" type="presOf" srcId="{39CE5DEF-8BCE-4EA2-AEF7-4643A5A24392}" destId="{6AAB0DD6-F12A-4EE2-827B-5121EE6FE448}" srcOrd="1" destOrd="0" presId="urn:microsoft.com/office/officeart/2005/8/layout/radial1"/>
    <dgm:cxn modelId="{1DB4B86A-CA24-4EFE-85B2-156C4AAF14AE}" type="presParOf" srcId="{EAFD435D-C8B1-4DA6-A79A-8D4A5870C919}" destId="{661446BB-E8C6-46FE-91AC-F386F4FCF5E2}" srcOrd="0" destOrd="0" presId="urn:microsoft.com/office/officeart/2005/8/layout/radial1"/>
    <dgm:cxn modelId="{EA7049BD-905F-43B9-8697-2D989EEABBB3}" type="presParOf" srcId="{EAFD435D-C8B1-4DA6-A79A-8D4A5870C919}" destId="{887EE546-39B7-4434-B6CE-6DCC0672E70C}" srcOrd="1" destOrd="0" presId="urn:microsoft.com/office/officeart/2005/8/layout/radial1"/>
    <dgm:cxn modelId="{90D5ACA6-C192-4298-AECF-39B8C7C96FF0}" type="presParOf" srcId="{887EE546-39B7-4434-B6CE-6DCC0672E70C}" destId="{FC42CA11-938D-45BC-8E42-E0A8ABC6980E}" srcOrd="0" destOrd="0" presId="urn:microsoft.com/office/officeart/2005/8/layout/radial1"/>
    <dgm:cxn modelId="{BA6C68ED-DEAD-4729-A3C5-273C6C681C01}" type="presParOf" srcId="{EAFD435D-C8B1-4DA6-A79A-8D4A5870C919}" destId="{E419B8AA-85D2-49D2-AB97-49EE1AF64293}" srcOrd="2" destOrd="0" presId="urn:microsoft.com/office/officeart/2005/8/layout/radial1"/>
    <dgm:cxn modelId="{413AB1B7-241C-43EB-8389-32EF2520CCD3}" type="presParOf" srcId="{EAFD435D-C8B1-4DA6-A79A-8D4A5870C919}" destId="{5B48AA06-7530-431F-B3E0-A4E5991652DE}" srcOrd="3" destOrd="0" presId="urn:microsoft.com/office/officeart/2005/8/layout/radial1"/>
    <dgm:cxn modelId="{2C6521A6-0276-4496-BD00-0A7A913462D4}" type="presParOf" srcId="{5B48AA06-7530-431F-B3E0-A4E5991652DE}" destId="{CA5553F0-F5A0-48E6-A9A7-9D274E0ACC0B}" srcOrd="0" destOrd="0" presId="urn:microsoft.com/office/officeart/2005/8/layout/radial1"/>
    <dgm:cxn modelId="{040C9996-2433-490E-9482-9ED74372787B}" type="presParOf" srcId="{EAFD435D-C8B1-4DA6-A79A-8D4A5870C919}" destId="{0E7ADF49-FEA6-44D9-AA73-F7490E36E664}" srcOrd="4" destOrd="0" presId="urn:microsoft.com/office/officeart/2005/8/layout/radial1"/>
    <dgm:cxn modelId="{88FF7C60-E2F5-4F42-A00D-5FC669A387CF}" type="presParOf" srcId="{EAFD435D-C8B1-4DA6-A79A-8D4A5870C919}" destId="{8227DCAC-5406-4AC6-9593-FF6770BFD529}" srcOrd="5" destOrd="0" presId="urn:microsoft.com/office/officeart/2005/8/layout/radial1"/>
    <dgm:cxn modelId="{BF904BF5-DE54-423C-B8D8-1374EF0EBAA5}" type="presParOf" srcId="{8227DCAC-5406-4AC6-9593-FF6770BFD529}" destId="{2B870E28-147F-4E19-9559-FF85871B2BC8}" srcOrd="0" destOrd="0" presId="urn:microsoft.com/office/officeart/2005/8/layout/radial1"/>
    <dgm:cxn modelId="{DFBB835D-2C9F-4F5B-9586-2558B558A5E6}" type="presParOf" srcId="{EAFD435D-C8B1-4DA6-A79A-8D4A5870C919}" destId="{0F1CE3FD-0D88-46B5-A714-5D939D97175C}" srcOrd="6" destOrd="0" presId="urn:microsoft.com/office/officeart/2005/8/layout/radial1"/>
    <dgm:cxn modelId="{4AAB695B-5638-4158-9A22-FC6782989DC9}" type="presParOf" srcId="{EAFD435D-C8B1-4DA6-A79A-8D4A5870C919}" destId="{21C0A59A-6A40-4835-A09D-B0D6AE8BFD5A}" srcOrd="7" destOrd="0" presId="urn:microsoft.com/office/officeart/2005/8/layout/radial1"/>
    <dgm:cxn modelId="{18D7CB46-63B4-4230-8DF4-7A8649148F9C}" type="presParOf" srcId="{21C0A59A-6A40-4835-A09D-B0D6AE8BFD5A}" destId="{6AAB0DD6-F12A-4EE2-827B-5121EE6FE448}" srcOrd="0" destOrd="0" presId="urn:microsoft.com/office/officeart/2005/8/layout/radial1"/>
    <dgm:cxn modelId="{DCB34629-F50D-46B0-93DD-833D63F91A59}" type="presParOf" srcId="{EAFD435D-C8B1-4DA6-A79A-8D4A5870C919}" destId="{7966A27C-FDE2-44DD-AF87-2393E05C9CF2}" srcOrd="8" destOrd="0" presId="urn:microsoft.com/office/officeart/2005/8/layout/radial1"/>
    <dgm:cxn modelId="{BC299B29-EAAA-4F50-B7C3-6D5ADD67E46E}" type="presParOf" srcId="{EAFD435D-C8B1-4DA6-A79A-8D4A5870C919}" destId="{7B4722DE-0A85-4508-A917-0ABD9D739243}" srcOrd="9" destOrd="0" presId="urn:microsoft.com/office/officeart/2005/8/layout/radial1"/>
    <dgm:cxn modelId="{474AB996-58A8-4A35-A44A-3792487A70A3}" type="presParOf" srcId="{7B4722DE-0A85-4508-A917-0ABD9D739243}" destId="{0CAC4613-6649-43C3-AF57-9F833BAE143B}" srcOrd="0" destOrd="0" presId="urn:microsoft.com/office/officeart/2005/8/layout/radial1"/>
    <dgm:cxn modelId="{4F19DF13-9861-4245-A0F3-DBD2EF470837}" type="presParOf" srcId="{EAFD435D-C8B1-4DA6-A79A-8D4A5870C919}" destId="{0EE15DC2-D9DA-4457-A136-9AEBE48043DC}" srcOrd="10" destOrd="0" presId="urn:microsoft.com/office/officeart/2005/8/layout/radial1"/>
    <dgm:cxn modelId="{04EE8AA6-0C1A-4EB7-9A99-55EF826C6D72}" type="presParOf" srcId="{EAFD435D-C8B1-4DA6-A79A-8D4A5870C919}" destId="{D6D360CA-111D-4F36-B445-183FAE046734}" srcOrd="11" destOrd="0" presId="urn:microsoft.com/office/officeart/2005/8/layout/radial1"/>
    <dgm:cxn modelId="{45F34531-C7CC-444A-820F-28F878D99D79}" type="presParOf" srcId="{D6D360CA-111D-4F36-B445-183FAE046734}" destId="{51C97DDA-6525-4D6F-ADDB-63B40A83E899}" srcOrd="0" destOrd="0" presId="urn:microsoft.com/office/officeart/2005/8/layout/radial1"/>
    <dgm:cxn modelId="{2A2AD6A6-287F-4791-9549-ACFB1330812E}" type="presParOf" srcId="{EAFD435D-C8B1-4DA6-A79A-8D4A5870C919}" destId="{F49A2C2F-3648-47E6-90AE-7A703E755E7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446BB-E8C6-46FE-91AC-F386F4FCF5E2}">
      <dsp:nvSpPr>
        <dsp:cNvPr id="0" name=""/>
        <dsp:cNvSpPr/>
      </dsp:nvSpPr>
      <dsp:spPr>
        <a:xfrm>
          <a:off x="2718673" y="2213059"/>
          <a:ext cx="3429881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75000"/>
                </a:schemeClr>
              </a:solidFill>
            </a:rPr>
            <a:t>Преимущества</a:t>
          </a:r>
          <a:endParaRPr lang="ru-RU" sz="24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220967" y="2471626"/>
        <a:ext cx="2425293" cy="1248470"/>
      </dsp:txXfrm>
    </dsp:sp>
    <dsp:sp modelId="{887EE546-39B7-4434-B6CE-6DCC0672E70C}">
      <dsp:nvSpPr>
        <dsp:cNvPr id="0" name=""/>
        <dsp:cNvSpPr/>
      </dsp:nvSpPr>
      <dsp:spPr>
        <a:xfrm rot="16200000">
          <a:off x="4167171" y="1928697"/>
          <a:ext cx="532884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532884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20291" y="1933295"/>
        <a:ext cx="26644" cy="26644"/>
      </dsp:txXfrm>
    </dsp:sp>
    <dsp:sp modelId="{E419B8AA-85D2-49D2-AB97-49EE1AF64293}">
      <dsp:nvSpPr>
        <dsp:cNvPr id="0" name=""/>
        <dsp:cNvSpPr/>
      </dsp:nvSpPr>
      <dsp:spPr>
        <a:xfrm>
          <a:off x="3181959" y="-85429"/>
          <a:ext cx="2503309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Новизна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548560" y="173138"/>
        <a:ext cx="1770107" cy="1248470"/>
      </dsp:txXfrm>
    </dsp:sp>
    <dsp:sp modelId="{5B48AA06-7530-431F-B3E0-A4E5991652DE}">
      <dsp:nvSpPr>
        <dsp:cNvPr id="0" name=""/>
        <dsp:cNvSpPr/>
      </dsp:nvSpPr>
      <dsp:spPr>
        <a:xfrm rot="20029230">
          <a:off x="5655587" y="2389765"/>
          <a:ext cx="355697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355697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24544" y="2398793"/>
        <a:ext cx="17784" cy="17784"/>
      </dsp:txXfrm>
    </dsp:sp>
    <dsp:sp modelId="{0E7ADF49-FEA6-44D9-AA73-F7490E36E664}">
      <dsp:nvSpPr>
        <dsp:cNvPr id="0" name=""/>
        <dsp:cNvSpPr/>
      </dsp:nvSpPr>
      <dsp:spPr>
        <a:xfrm>
          <a:off x="5768215" y="941612"/>
          <a:ext cx="2503309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Доступность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6134816" y="1200179"/>
        <a:ext cx="1770107" cy="1248470"/>
      </dsp:txXfrm>
    </dsp:sp>
    <dsp:sp modelId="{8227DCAC-5406-4AC6-9593-FF6770BFD529}">
      <dsp:nvSpPr>
        <dsp:cNvPr id="0" name=""/>
        <dsp:cNvSpPr/>
      </dsp:nvSpPr>
      <dsp:spPr>
        <a:xfrm rot="1674954">
          <a:off x="5601942" y="3818593"/>
          <a:ext cx="459162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459162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20044" y="3825034"/>
        <a:ext cx="22958" cy="22958"/>
      </dsp:txXfrm>
    </dsp:sp>
    <dsp:sp modelId="{0F1CE3FD-0D88-46B5-A714-5D939D97175C}">
      <dsp:nvSpPr>
        <dsp:cNvPr id="0" name=""/>
        <dsp:cNvSpPr/>
      </dsp:nvSpPr>
      <dsp:spPr>
        <a:xfrm>
          <a:off x="5783481" y="3591419"/>
          <a:ext cx="2503309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Практичность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6150082" y="3849986"/>
        <a:ext cx="1770107" cy="1248470"/>
      </dsp:txXfrm>
    </dsp:sp>
    <dsp:sp modelId="{21C0A59A-6A40-4835-A09D-B0D6AE8BFD5A}">
      <dsp:nvSpPr>
        <dsp:cNvPr id="0" name=""/>
        <dsp:cNvSpPr/>
      </dsp:nvSpPr>
      <dsp:spPr>
        <a:xfrm rot="5400000">
          <a:off x="4279592" y="4114765"/>
          <a:ext cx="308043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308043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25912" y="4124984"/>
        <a:ext cx="15402" cy="15402"/>
      </dsp:txXfrm>
    </dsp:sp>
    <dsp:sp modelId="{7966A27C-FDE2-44DD-AF87-2393E05C9CF2}">
      <dsp:nvSpPr>
        <dsp:cNvPr id="0" name=""/>
        <dsp:cNvSpPr/>
      </dsp:nvSpPr>
      <dsp:spPr>
        <a:xfrm>
          <a:off x="2939356" y="4286707"/>
          <a:ext cx="2988515" cy="22152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Много-функциональность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377014" y="4611128"/>
        <a:ext cx="2113199" cy="1566444"/>
      </dsp:txXfrm>
    </dsp:sp>
    <dsp:sp modelId="{7B4722DE-0A85-4508-A917-0ABD9D739243}">
      <dsp:nvSpPr>
        <dsp:cNvPr id="0" name=""/>
        <dsp:cNvSpPr/>
      </dsp:nvSpPr>
      <dsp:spPr>
        <a:xfrm rot="9115596">
          <a:off x="2851828" y="3810854"/>
          <a:ext cx="415253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415253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49074" y="3818393"/>
        <a:ext cx="20762" cy="20762"/>
      </dsp:txXfrm>
    </dsp:sp>
    <dsp:sp modelId="{0EE15DC2-D9DA-4457-A136-9AEBE48043DC}">
      <dsp:nvSpPr>
        <dsp:cNvPr id="0" name=""/>
        <dsp:cNvSpPr/>
      </dsp:nvSpPr>
      <dsp:spPr>
        <a:xfrm>
          <a:off x="626257" y="3576153"/>
          <a:ext cx="2503309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Вариативность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992858" y="3834720"/>
        <a:ext cx="1770107" cy="1248470"/>
      </dsp:txXfrm>
    </dsp:sp>
    <dsp:sp modelId="{D6D360CA-111D-4F36-B445-183FAE046734}">
      <dsp:nvSpPr>
        <dsp:cNvPr id="0" name=""/>
        <dsp:cNvSpPr/>
      </dsp:nvSpPr>
      <dsp:spPr>
        <a:xfrm rot="12189204">
          <a:off x="2824820" y="2454492"/>
          <a:ext cx="301809" cy="35840"/>
        </a:xfrm>
        <a:custGeom>
          <a:avLst/>
          <a:gdLst/>
          <a:ahLst/>
          <a:cxnLst/>
          <a:rect l="0" t="0" r="0" b="0"/>
          <a:pathLst>
            <a:path>
              <a:moveTo>
                <a:pt x="0" y="17920"/>
              </a:moveTo>
              <a:lnTo>
                <a:pt x="301809" y="179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68179" y="2464867"/>
        <a:ext cx="15090" cy="15090"/>
      </dsp:txXfrm>
    </dsp:sp>
    <dsp:sp modelId="{F49A2C2F-3648-47E6-90AE-7A703E755E7F}">
      <dsp:nvSpPr>
        <dsp:cNvPr id="0" name=""/>
        <dsp:cNvSpPr/>
      </dsp:nvSpPr>
      <dsp:spPr>
        <a:xfrm>
          <a:off x="515027" y="1072578"/>
          <a:ext cx="2503309" cy="17656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75000"/>
                </a:schemeClr>
              </a:solidFill>
            </a:rPr>
            <a:t>Возрастные особенности</a:t>
          </a:r>
          <a:endParaRPr lang="ru-RU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881628" y="1331145"/>
        <a:ext cx="1770107" cy="1248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9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2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813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71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9441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56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616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0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08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4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9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3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9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4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9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28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6181A-47C2-41ED-B1B6-0A002894DEE1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6D1B91-94D2-475F-A026-1FC099079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850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203255" y="126123"/>
            <a:ext cx="7411490" cy="64165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Сообщение: «Использование дидактического пособия 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Зип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-пакет «Ловкие пальчики»  в работе с дошкольниками по развитию межполушарных связей»</a:t>
            </a:r>
            <a:endParaRPr lang="ru-RU" sz="3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371490" y="6053740"/>
            <a:ext cx="3578772" cy="614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Викторова Ю.А.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085" y="1797050"/>
            <a:ext cx="3861090" cy="290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72967"/>
            <a:ext cx="8596668" cy="55683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Упражнение «Дорожки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16" y="1333960"/>
            <a:ext cx="3349516" cy="4466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22" y="1302428"/>
            <a:ext cx="3554202" cy="473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9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014" y="378373"/>
            <a:ext cx="9005988" cy="5662990"/>
          </a:xfrm>
        </p:spPr>
        <p:txBody>
          <a:bodyPr/>
          <a:lstStyle/>
          <a:p>
            <a:pPr marL="0" indent="0" algn="ctr">
              <a:buNone/>
            </a:pP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       Упражнение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«Цветы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49" y="829233"/>
            <a:ext cx="3570953" cy="476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6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45021"/>
            <a:ext cx="8596668" cy="44963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Коллеги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, давайте донесём наше мастерство, знания и умения до каждого ребёнка и сделаем из каждого развитую творческую личность, это в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наших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силах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2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40979"/>
            <a:ext cx="8596668" cy="53003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 algn="ctr">
              <a:buNone/>
            </a:pPr>
            <a:endParaRPr lang="ru-RU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5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83325"/>
            <a:ext cx="8596668" cy="54580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Известный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Мария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Монтессори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установила, что дошкольный возраст– это период активного сенсорного развития ребенка. В этом возрасте малыш получает информацию о мире в основном через чувства: ощупывая, рассматривая предметы, познавая их свойства, ребенок стремительно развивается. 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Сегодня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хочу поделиться с вами интересным, очень полезным инновационным пособием – которое, как сказала бы Крупская: </a:t>
            </a:r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«..развивает физические силы ребенка, с ним тверже делается рука, гибче тело, вернее глаз».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62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841" y="394138"/>
            <a:ext cx="8103477" cy="6306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Сенсорный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зип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пакет - многофункциональное игровое пособие для работы с детьми дошкольного возраста, в том числе и с отклонениями в развитии (с нарушениями слуха, речи, зрения,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сенсомоторики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прочими).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мешочек или точнее пакетик-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зип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гелем, наполненный разным бросовым  материалом, работа с которым развивает: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сенсорные способности, мелкую моторику рук;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мышление, память, координацию и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цветовосприятие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сообразительность, мыслительные операции, знания об окружающем мире.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449" y="2869324"/>
            <a:ext cx="3988676" cy="398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24759"/>
            <a:ext cx="5847487" cy="5644055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Мешочек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мять, распрямлять, наблюдать, как гель собирается в одну сторону мешочка, как стекает, если мешочек держать на весу. Ну и, конечно, не мало важно - настроение: это что-то необычное, а к необычному деток просто так и тянет.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234" y="300760"/>
            <a:ext cx="4944346" cy="349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36028"/>
            <a:ext cx="6590570" cy="59435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такого сенсорного пакета можно изготовить множество разных игр. Если пакеты заполнить цифрами, буквами, усложнить задания, то можно использовать и в работе со старшими дошкольниками.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такой мешочек очень легко.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Для изготовления  нам понадобятся: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зип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пакеты;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волос (можно взять сразу цветной,);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красители (можно взять пищевые, так безопаснее);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мелкие детали для украшения и привлечения внимания (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глиттеры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конфетти, бисер и т.п.);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крупные детали, которые будут непосредственно участвовать в игре (бусины, пуговицы, мелкие плоские фигуры, зеркальца и т.п.).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938" y="110359"/>
            <a:ext cx="2585545" cy="2585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399" y="1457654"/>
            <a:ext cx="2466228" cy="18373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379" y="3294994"/>
            <a:ext cx="3153104" cy="236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310" y="378373"/>
            <a:ext cx="9821918" cy="5990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гелевые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пакеты являются хорошими помощниками в разных образовательных направлениях: можно сортировать содержимое пакета по цветам и формам, можно изучать счёт и составлять буквы, можно собирать различные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и т.д.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учебном году наш педагогический коллектив работает над решением годовой задачи по развитию межполушарных связей у дошкольников. И я в своей педагогической деятельности нашла новое применение этому дидактическому  пособию – </a:t>
            </a:r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и продуктивно развивать межполушарное взаимодействие у воспитанников младшего дошкольного возраста, с которыми в данный момент я работаю.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27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20263"/>
            <a:ext cx="9318004" cy="55211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6851959"/>
              </p:ext>
            </p:extLst>
          </p:nvPr>
        </p:nvGraphicFramePr>
        <p:xfrm>
          <a:off x="1292772" y="236483"/>
          <a:ext cx="8867228" cy="6416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368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779" y="236484"/>
            <a:ext cx="6700345" cy="575441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Данное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я активно использую для проведения нейродинамической гимнастики, что способствует развитию интегрированного межполушарного взаимодействия у воспитанников.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Выполняя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данного пособия, ребенок задействует правую руку, левую руку или обе руки одновременно, что в свою очередь способствует улучшению взаимодействия правого и левого полушария, каждое из которых постигает внешний мир по-своему.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76" y="739523"/>
            <a:ext cx="3185255" cy="424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0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607" y="472967"/>
            <a:ext cx="8911395" cy="55683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«Паучки»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495" y="1371599"/>
            <a:ext cx="3335066" cy="44467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66" y="1608083"/>
            <a:ext cx="3511768" cy="468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541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2023-12-12T17:19:11Z</dcterms:created>
  <dcterms:modified xsi:type="dcterms:W3CDTF">2023-12-12T18:14:38Z</dcterms:modified>
</cp:coreProperties>
</file>