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768"/>
  </p:normalViewPr>
  <p:slideViewPr>
    <p:cSldViewPr snapToGrid="0">
      <p:cViewPr varScale="1">
        <p:scale>
          <a:sx n="121" d="100"/>
          <a:sy n="121" d="100"/>
        </p:scale>
        <p:origin x="20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12/14/23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15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ейзаж маслом &quot;В горах Кавказа&quot; 60x90 AR220501 купить в Москве">
            <a:extLst>
              <a:ext uri="{FF2B5EF4-FFF2-40B4-BE49-F238E27FC236}">
                <a16:creationId xmlns:a16="http://schemas.microsoft.com/office/drawing/2014/main" id="{B6F0F8AB-2452-B219-03CD-C0C0B3D11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21" y="504497"/>
            <a:ext cx="3832795" cy="255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риродный и городской пейзажи">
            <a:extLst>
              <a:ext uri="{FF2B5EF4-FFF2-40B4-BE49-F238E27FC236}">
                <a16:creationId xmlns:a16="http://schemas.microsoft.com/office/drawing/2014/main" id="{CC3F6E61-0EDE-5D18-0043-D257B3F2F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251" y="454989"/>
            <a:ext cx="4460328" cy="297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амые красивые фотографии – пейзажи природы — DRIVE2">
            <a:extLst>
              <a:ext uri="{FF2B5EF4-FFF2-40B4-BE49-F238E27FC236}">
                <a16:creationId xmlns:a16="http://schemas.microsoft.com/office/drawing/2014/main" id="{5AE4E1EF-2CEB-84FB-BE64-79F75412B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88" y="2427890"/>
            <a:ext cx="3717514" cy="297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расивые пейзажи и природные пейзажи заставляют людей расслабиться и  наслаждаться фоновыми обоями | Премиум Фото">
            <a:extLst>
              <a:ext uri="{FF2B5EF4-FFF2-40B4-BE49-F238E27FC236}">
                <a16:creationId xmlns:a16="http://schemas.microsoft.com/office/drawing/2014/main" id="{4479EF88-60B0-D490-4B0B-6CAABA8B4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58511"/>
            <a:ext cx="5091402" cy="339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лучшие пейзажи маслом: 10 тыс изображений найдено в Яндекс.Картинках |  Landscape paintings, Fall canvas painting, Landscape painting tutorial">
            <a:extLst>
              <a:ext uri="{FF2B5EF4-FFF2-40B4-BE49-F238E27FC236}">
                <a16:creationId xmlns:a16="http://schemas.microsoft.com/office/drawing/2014/main" id="{E93E97EF-1BFD-21A3-2502-04AB82992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1" y="4325138"/>
            <a:ext cx="2729296" cy="215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Наклейка вопрос PNG - AVATAN PLUS">
            <a:extLst>
              <a:ext uri="{FF2B5EF4-FFF2-40B4-BE49-F238E27FC236}">
                <a16:creationId xmlns:a16="http://schemas.microsoft.com/office/drawing/2014/main" id="{927A50F4-0121-44EB-9C6F-A6DB18EC3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177800"/>
            <a:ext cx="6502400" cy="650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41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C6B5758-32E6-349B-53C4-8062ABF91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урок!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DAB941A-D452-1A7D-2690-04C7B991FF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Наклейка Снеговик PNG - AVATAN PLUS">
            <a:extLst>
              <a:ext uri="{FF2B5EF4-FFF2-40B4-BE49-F238E27FC236}">
                <a16:creationId xmlns:a16="http://schemas.microsoft.com/office/drawing/2014/main" id="{4FB19E88-F6D3-3053-5AA5-8F56BAE26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71" y="2125838"/>
            <a:ext cx="281463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липарт &quot; Снегири &quot;. Обсуждение на LiveInternet - Российский Сервис  Онлайн-Дневников">
            <a:extLst>
              <a:ext uri="{FF2B5EF4-FFF2-40B4-BE49-F238E27FC236}">
                <a16:creationId xmlns:a16="http://schemas.microsoft.com/office/drawing/2014/main" id="{6FB9562B-929E-11D6-AD36-EF505A067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842" y="-493565"/>
            <a:ext cx="258775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Иконка снежинка - Png (пнг) картинки и иконки без фона">
            <a:extLst>
              <a:ext uri="{FF2B5EF4-FFF2-40B4-BE49-F238E27FC236}">
                <a16:creationId xmlns:a16="http://schemas.microsoft.com/office/drawing/2014/main" id="{A9249275-513C-A847-4E7C-22C95105F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842" y="3840338"/>
            <a:ext cx="1608959" cy="160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5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63340-396E-4E04-CF30-2BA124ECE2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Музыкальные пейзажи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77963C-1B7E-AEE4-5F46-63C0E5C766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6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80A9B8-46E1-EC19-CFED-D77C5E5AA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же такое пейзажи?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F3C116-7630-FF22-D56A-B1922C561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Пейзаж – это рисунок, картина, изображающие природу</a:t>
            </a:r>
          </a:p>
        </p:txBody>
      </p:sp>
      <p:pic>
        <p:nvPicPr>
          <p:cNvPr id="2050" name="Picture 2" descr="Пейзáж» — происхождение и значение слова">
            <a:extLst>
              <a:ext uri="{FF2B5EF4-FFF2-40B4-BE49-F238E27FC236}">
                <a16:creationId xmlns:a16="http://schemas.microsoft.com/office/drawing/2014/main" id="{570BFD11-9D3A-F6F5-BCEC-1570BEABB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034" y="3392214"/>
            <a:ext cx="2869324" cy="286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тикеры Вопрос — бесплатные стикеры разнообразный">
            <a:extLst>
              <a:ext uri="{FF2B5EF4-FFF2-40B4-BE49-F238E27FC236}">
                <a16:creationId xmlns:a16="http://schemas.microsoft.com/office/drawing/2014/main" id="{474851E3-A8BF-3DB2-5FE0-7F8062699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876" y="2721303"/>
            <a:ext cx="2869324" cy="286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77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8CD80-1080-030A-C233-B37CFB50E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П. И. Чайковский «Времена года»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45FECF4-C344-B0D1-F556-6924FBDAAE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60883" y="2014194"/>
            <a:ext cx="6821213" cy="433405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"У камелька". Январь</a:t>
            </a:r>
          </a:p>
          <a:p>
            <a:r>
              <a:rPr lang="ru-RU" dirty="0"/>
              <a:t>2.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"Масленица". Февраль</a:t>
            </a:r>
          </a:p>
          <a:p>
            <a:r>
              <a:rPr lang="ru-RU" dirty="0"/>
              <a:t>3.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"Песня жаворонка". Март</a:t>
            </a:r>
          </a:p>
          <a:p>
            <a:r>
              <a:rPr lang="ru-RU" dirty="0"/>
              <a:t>4.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"Подснежник". Апрель</a:t>
            </a:r>
          </a:p>
          <a:p>
            <a:r>
              <a:rPr lang="ru-RU" dirty="0"/>
              <a:t>5.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"Белые ночи". Май</a:t>
            </a:r>
          </a:p>
          <a:p>
            <a:r>
              <a:rPr lang="ru-RU" dirty="0"/>
              <a:t>6.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"Баркарола". Июнь</a:t>
            </a:r>
          </a:p>
          <a:p>
            <a:r>
              <a:rPr lang="ru-RU" dirty="0"/>
              <a:t>7.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"Песнь косаря". Июль</a:t>
            </a:r>
          </a:p>
          <a:p>
            <a:r>
              <a:rPr lang="ru-RU" dirty="0"/>
              <a:t>8.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"Жатва". Август</a:t>
            </a:r>
          </a:p>
          <a:p>
            <a:r>
              <a:rPr lang="ru-RU" dirty="0"/>
              <a:t>9.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"Охота". Сентябрь</a:t>
            </a:r>
          </a:p>
          <a:p>
            <a:r>
              <a:rPr lang="ru-RU" dirty="0"/>
              <a:t>10.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"Осенняя песнь". Октябрь</a:t>
            </a:r>
          </a:p>
          <a:p>
            <a:r>
              <a:rPr lang="ru-RU" dirty="0"/>
              <a:t>11.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"На тройке". Ноябрь</a:t>
            </a:r>
          </a:p>
          <a:p>
            <a:r>
              <a:rPr lang="ru-RU" dirty="0"/>
              <a:t>12. </a:t>
            </a:r>
            <a:r>
              <a:rPr lang="ru-RU" dirty="0" err="1"/>
              <a:t>П.И.Чайковский</a:t>
            </a:r>
            <a:r>
              <a:rPr lang="ru-RU" dirty="0"/>
              <a:t>. "Времена года". "Святки". Декабрь</a:t>
            </a:r>
          </a:p>
        </p:txBody>
      </p:sp>
      <p:pic>
        <p:nvPicPr>
          <p:cNvPr id="3074" name="Picture 2" descr="Пётр Ильич Чайковский (Pyotr Tchaikovsky) | Belcanto.ru">
            <a:extLst>
              <a:ext uri="{FF2B5EF4-FFF2-40B4-BE49-F238E27FC236}">
                <a16:creationId xmlns:a16="http://schemas.microsoft.com/office/drawing/2014/main" id="{643E5BDC-27DB-6957-C7B8-56B9203A53A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65" y="2014194"/>
            <a:ext cx="3115407" cy="415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Наклейка вау PNG - AVATAN PLUS">
            <a:extLst>
              <a:ext uri="{FF2B5EF4-FFF2-40B4-BE49-F238E27FC236}">
                <a16:creationId xmlns:a16="http://schemas.microsoft.com/office/drawing/2014/main" id="{E227024B-8E95-CF66-55ED-AF59DCA9E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096" y="34290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53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7DA93-8673-6B17-B3CD-1CD004A57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П.И. Чайковский. "Времена года". "Святки". Декабрь</a:t>
            </a:r>
          </a:p>
        </p:txBody>
      </p:sp>
      <p:pic>
        <p:nvPicPr>
          <p:cNvPr id="5" name="vremena12.mp3">
            <a:hlinkClick r:id="" action="ppaction://media"/>
            <a:extLst>
              <a:ext uri="{FF2B5EF4-FFF2-40B4-BE49-F238E27FC236}">
                <a16:creationId xmlns:a16="http://schemas.microsoft.com/office/drawing/2014/main" id="{CE57FCED-6721-E135-F108-3134761A77BE}"/>
              </a:ext>
            </a:extLst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84475" y="3011488"/>
            <a:ext cx="1371600" cy="1371600"/>
          </a:xfrm>
        </p:spPr>
      </p:pic>
      <p:pic>
        <p:nvPicPr>
          <p:cNvPr id="4098" name="Picture 2" descr="Декабрь: описание, праздники, приметы, события - Хойникское районное  объединение профсоюзов">
            <a:extLst>
              <a:ext uri="{FF2B5EF4-FFF2-40B4-BE49-F238E27FC236}">
                <a16:creationId xmlns:a16="http://schemas.microsoft.com/office/drawing/2014/main" id="{4C9480F1-2802-6C14-38D5-8DA4B40B5A6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2014194"/>
            <a:ext cx="5289124" cy="356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9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3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30D89B3-5510-2558-D715-52D45E7359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3157" y="2091262"/>
            <a:ext cx="9505685" cy="2590800"/>
          </a:xfrm>
        </p:spPr>
        <p:txBody>
          <a:bodyPr/>
          <a:lstStyle/>
          <a:p>
            <a:r>
              <a:rPr lang="ru-RU" dirty="0"/>
              <a:t>Физкультминутка!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D712C26D-4627-27FB-50FC-746AC888E6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5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AAB1A-B4DE-B464-AA26-70F56E63D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Вивальди Антонио. «Времена года»</a:t>
            </a:r>
          </a:p>
        </p:txBody>
      </p:sp>
      <p:pic>
        <p:nvPicPr>
          <p:cNvPr id="6" name="10.mp3">
            <a:hlinkClick r:id="" action="ppaction://media"/>
            <a:extLst>
              <a:ext uri="{FF2B5EF4-FFF2-40B4-BE49-F238E27FC236}">
                <a16:creationId xmlns:a16="http://schemas.microsoft.com/office/drawing/2014/main" id="{7EFA7211-BE10-6463-A972-F7EF4AA455E2}"/>
              </a:ext>
            </a:extLst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9053" y="3202426"/>
            <a:ext cx="1485188" cy="1485188"/>
          </a:xfrm>
        </p:spPr>
      </p:pic>
      <p:pic>
        <p:nvPicPr>
          <p:cNvPr id="5122" name="Picture 2" descr="Вивальди, Антонио — Википедия">
            <a:extLst>
              <a:ext uri="{FF2B5EF4-FFF2-40B4-BE49-F238E27FC236}">
                <a16:creationId xmlns:a16="http://schemas.microsoft.com/office/drawing/2014/main" id="{E8C34952-E0B6-3CD9-704C-6A17EE0714E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503" y="1781268"/>
            <a:ext cx="3594538" cy="443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Наклейка вау PNG - AVATAN PLUS">
            <a:extLst>
              <a:ext uri="{FF2B5EF4-FFF2-40B4-BE49-F238E27FC236}">
                <a16:creationId xmlns:a16="http://schemas.microsoft.com/office/drawing/2014/main" id="{67187BC2-81C0-FE05-D8F9-D555F0F3B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72" y="341162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00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F5B91-8F50-906D-C1A8-47DEE74AC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 какое время года написал Вивальди на прошлом слайде?</a:t>
            </a:r>
          </a:p>
        </p:txBody>
      </p:sp>
      <p:pic>
        <p:nvPicPr>
          <p:cNvPr id="6146" name="Picture 2" descr="зима — Викисловарь">
            <a:extLst>
              <a:ext uri="{FF2B5EF4-FFF2-40B4-BE49-F238E27FC236}">
                <a16:creationId xmlns:a16="http://schemas.microsoft.com/office/drawing/2014/main" id="{8CF0FA94-CAF8-91A7-8DFF-EBD31710C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17" y="2014194"/>
            <a:ext cx="3961451" cy="262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Дети очень радостно играют в снегу | Премиум векторы">
            <a:extLst>
              <a:ext uri="{FF2B5EF4-FFF2-40B4-BE49-F238E27FC236}">
                <a16:creationId xmlns:a16="http://schemas.microsoft.com/office/drawing/2014/main" id="{4C7574C0-C31E-E7C0-54F9-DCFC1667D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490" y="2014194"/>
            <a:ext cx="3577476" cy="276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Снеговик в png на прозрачном фоне">
            <a:extLst>
              <a:ext uri="{FF2B5EF4-FFF2-40B4-BE49-F238E27FC236}">
                <a16:creationId xmlns:a16="http://schemas.microsoft.com/office/drawing/2014/main" id="{064D13A8-7FBA-16BC-7146-B40C97989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348" y="3230469"/>
            <a:ext cx="3350664" cy="322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343E5C2-070E-2637-7F6E-D23A1CC220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Заполним рабочие листы!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786B0D1A-0E60-059C-88D0-9FF68D9E3A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9853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24</TotalTime>
  <Words>264</Words>
  <Application>Microsoft Macintosh PowerPoint</Application>
  <PresentationFormat>Широкоэкранный</PresentationFormat>
  <Paragraphs>22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Garamond</vt:lpstr>
      <vt:lpstr>Савон</vt:lpstr>
      <vt:lpstr>Презентация PowerPoint</vt:lpstr>
      <vt:lpstr>Музыкальные пейзажи</vt:lpstr>
      <vt:lpstr>Что же такое пейзажи?</vt:lpstr>
      <vt:lpstr>П. И. Чайковский «Времена года»</vt:lpstr>
      <vt:lpstr>П.И. Чайковский. "Времена года". "Святки". Декабрь</vt:lpstr>
      <vt:lpstr>Физкультминутка!</vt:lpstr>
      <vt:lpstr>Вивальди Антонио. «Времена года»</vt:lpstr>
      <vt:lpstr>Про какое время года написал Вивальди на прошлом слайде?</vt:lpstr>
      <vt:lpstr>Заполним рабочие листы!</vt:lpstr>
      <vt:lpstr>Спасибо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Юркин Илья Михайлович</dc:creator>
  <cp:lastModifiedBy>Юркин Илья Михайлович</cp:lastModifiedBy>
  <cp:revision>1</cp:revision>
  <dcterms:created xsi:type="dcterms:W3CDTF">2023-12-14T16:11:42Z</dcterms:created>
  <dcterms:modified xsi:type="dcterms:W3CDTF">2023-12-14T16:36:07Z</dcterms:modified>
</cp:coreProperties>
</file>