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sldIdLst>
    <p:sldId id="256" r:id="rId2"/>
    <p:sldId id="257" r:id="rId3"/>
    <p:sldId id="258" r:id="rId4"/>
    <p:sldId id="259" r:id="rId5"/>
    <p:sldId id="260" r:id="rId6"/>
    <p:sldId id="261" r:id="rId7"/>
    <p:sldId id="262" r:id="rId8"/>
    <p:sldId id="263" r:id="rId9"/>
    <p:sldId id="264" r:id="rId10"/>
    <p:sldId id="265" r:id="rId11"/>
    <p:sldId id="266" r:id="rId12"/>
    <p:sldId id="272" r:id="rId13"/>
    <p:sldId id="267" r:id="rId14"/>
    <p:sldId id="268" r:id="rId15"/>
    <p:sldId id="269" r:id="rId16"/>
    <p:sldId id="270" r:id="rId17"/>
    <p:sldId id="271"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45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07.02.2018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07.02.2018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07.02.2018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07.02.2018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07.02.2018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07.02.2018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07.02.2018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07.02.2018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07.02.2018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07.02.2018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07.02.2018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07.02.2018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smtClean="0"/>
              <a:t>«Военная история России:  герои - ветераны Великой Отечественной войны»</a:t>
            </a:r>
            <a:br>
              <a:rPr lang="ru-RU" dirty="0" smtClean="0"/>
            </a:br>
            <a:endParaRPr lang="ru-RU" dirty="0"/>
          </a:p>
        </p:txBody>
      </p:sp>
      <p:sp>
        <p:nvSpPr>
          <p:cNvPr id="3" name="Подзаголовок 2"/>
          <p:cNvSpPr>
            <a:spLocks noGrp="1"/>
          </p:cNvSpPr>
          <p:nvPr>
            <p:ph type="subTitle" idx="1"/>
          </p:nvPr>
        </p:nvSpPr>
        <p:spPr/>
        <p:txBody>
          <a:bodyPr>
            <a:normAutofit fontScale="85000" lnSpcReduction="20000"/>
          </a:bodyPr>
          <a:lstStyle/>
          <a:p>
            <a:r>
              <a:rPr lang="ru-RU" dirty="0" smtClean="0"/>
              <a:t>Исследовательскую работу </a:t>
            </a:r>
          </a:p>
          <a:p>
            <a:r>
              <a:rPr lang="ru-RU" dirty="0" smtClean="0"/>
              <a:t>выполнил ученик </a:t>
            </a:r>
          </a:p>
          <a:p>
            <a:r>
              <a:rPr lang="ru-RU" dirty="0" smtClean="0"/>
              <a:t>МОУ «</a:t>
            </a:r>
            <a:r>
              <a:rPr lang="ru-RU" dirty="0" err="1" smtClean="0"/>
              <a:t>Кацбахская</a:t>
            </a:r>
            <a:r>
              <a:rPr lang="ru-RU" dirty="0" smtClean="0"/>
              <a:t> школа» </a:t>
            </a:r>
          </a:p>
          <a:p>
            <a:r>
              <a:rPr lang="ru-RU" dirty="0" smtClean="0"/>
              <a:t>Еременко Михаил</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04664"/>
            <a:ext cx="8229600" cy="1143000"/>
          </a:xfrm>
        </p:spPr>
        <p:txBody>
          <a:bodyPr>
            <a:normAutofit fontScale="90000"/>
          </a:bodyPr>
          <a:lstStyle/>
          <a:p>
            <a:r>
              <a:rPr lang="ru-RU" sz="3100" dirty="0" smtClean="0"/>
              <a:t/>
            </a:r>
            <a:br>
              <a:rPr lang="ru-RU" sz="3100" dirty="0" smtClean="0"/>
            </a:br>
            <a:r>
              <a:rPr lang="ru-RU" sz="3100" dirty="0" smtClean="0"/>
              <a:t>Есть среди наград и два ордена Красной Звезды. Совсем недавно моя мама (внучка деда) нашла в Интернете документы, в которых подробно описываются подвиги </a:t>
            </a:r>
            <a:r>
              <a:rPr lang="ru-RU" sz="3100" dirty="0" smtClean="0"/>
              <a:t>прадеда.</a:t>
            </a:r>
            <a:r>
              <a:rPr lang="ru-RU" dirty="0" smtClean="0"/>
              <a:t/>
            </a:r>
            <a:br>
              <a:rPr lang="ru-RU" dirty="0" smtClean="0"/>
            </a:br>
            <a:endParaRPr lang="ru-RU" dirty="0"/>
          </a:p>
        </p:txBody>
      </p:sp>
      <p:pic>
        <p:nvPicPr>
          <p:cNvPr id="4" name="Содержимое 3" descr="11.jpg"/>
          <p:cNvPicPr>
            <a:picLocks noGrp="1"/>
          </p:cNvPicPr>
          <p:nvPr>
            <p:ph idx="1"/>
          </p:nvPr>
        </p:nvPicPr>
        <p:blipFill>
          <a:blip r:embed="rId2" cstate="print"/>
          <a:stretch>
            <a:fillRect/>
          </a:stretch>
        </p:blipFill>
        <p:spPr>
          <a:xfrm>
            <a:off x="683568" y="1988840"/>
            <a:ext cx="3312368" cy="4597971"/>
          </a:xfrm>
          <a:prstGeom prst="rect">
            <a:avLst/>
          </a:prstGeom>
        </p:spPr>
      </p:pic>
      <p:pic>
        <p:nvPicPr>
          <p:cNvPr id="5" name="Рисунок 4" descr="12.jpg"/>
          <p:cNvPicPr/>
          <p:nvPr/>
        </p:nvPicPr>
        <p:blipFill>
          <a:blip r:embed="rId3" cstate="print"/>
          <a:stretch>
            <a:fillRect/>
          </a:stretch>
        </p:blipFill>
        <p:spPr>
          <a:xfrm>
            <a:off x="4932040" y="1916832"/>
            <a:ext cx="3062122" cy="4608512"/>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3.jpg"/>
          <p:cNvPicPr>
            <a:picLocks noGrp="1"/>
          </p:cNvPicPr>
          <p:nvPr>
            <p:ph idx="1"/>
          </p:nvPr>
        </p:nvPicPr>
        <p:blipFill>
          <a:blip r:embed="rId2" cstate="print"/>
          <a:stretch>
            <a:fillRect/>
          </a:stretch>
        </p:blipFill>
        <p:spPr>
          <a:xfrm>
            <a:off x="2195736" y="188640"/>
            <a:ext cx="4784088" cy="648072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4.jpg"/>
          <p:cNvPicPr>
            <a:picLocks noGrp="1"/>
          </p:cNvPicPr>
          <p:nvPr>
            <p:ph idx="1"/>
          </p:nvPr>
        </p:nvPicPr>
        <p:blipFill>
          <a:blip r:embed="rId2" cstate="print"/>
          <a:stretch>
            <a:fillRect/>
          </a:stretch>
        </p:blipFill>
        <p:spPr>
          <a:xfrm>
            <a:off x="395536" y="1700808"/>
            <a:ext cx="3486408" cy="4752528"/>
          </a:xfrm>
          <a:prstGeom prst="rect">
            <a:avLst/>
          </a:prstGeom>
        </p:spPr>
      </p:pic>
      <p:pic>
        <p:nvPicPr>
          <p:cNvPr id="5" name="Рисунок 4" descr="15.jpg"/>
          <p:cNvPicPr/>
          <p:nvPr/>
        </p:nvPicPr>
        <p:blipFill>
          <a:blip r:embed="rId3" cstate="print"/>
          <a:stretch>
            <a:fillRect/>
          </a:stretch>
        </p:blipFill>
        <p:spPr>
          <a:xfrm>
            <a:off x="4788024" y="1700808"/>
            <a:ext cx="3599850" cy="475252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l"/>
            <a:r>
              <a:rPr lang="ru-RU" sz="2800" dirty="0" smtClean="0"/>
              <a:t>С фронта мой прадед присылал не только письма, но и фотографии. Некоторые из них сохранились в семейном архиве </a:t>
            </a:r>
            <a:endParaRPr lang="ru-RU" sz="2800" dirty="0"/>
          </a:p>
        </p:txBody>
      </p:sp>
      <p:pic>
        <p:nvPicPr>
          <p:cNvPr id="4" name="Содержимое 3" descr="001.jpg"/>
          <p:cNvPicPr>
            <a:picLocks noGrp="1"/>
          </p:cNvPicPr>
          <p:nvPr>
            <p:ph idx="1"/>
          </p:nvPr>
        </p:nvPicPr>
        <p:blipFill>
          <a:blip r:embed="rId2" cstate="print"/>
          <a:stretch>
            <a:fillRect/>
          </a:stretch>
        </p:blipFill>
        <p:spPr>
          <a:xfrm>
            <a:off x="1835696" y="1844824"/>
            <a:ext cx="5687568" cy="3026664"/>
          </a:xfrm>
          <a:prstGeom prst="rect">
            <a:avLst/>
          </a:prstGeom>
        </p:spPr>
      </p:pic>
      <p:sp>
        <p:nvSpPr>
          <p:cNvPr id="1025" name="Rectangle 1"/>
          <p:cNvSpPr>
            <a:spLocks noChangeArrowheads="1"/>
          </p:cNvSpPr>
          <p:nvPr/>
        </p:nvSpPr>
        <p:spPr bwMode="auto">
          <a:xfrm>
            <a:off x="1547664" y="5157192"/>
            <a:ext cx="648072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Иван Владимирович сидит в среднем ряду, второй справа.</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20688"/>
            <a:ext cx="8229600" cy="2650306"/>
          </a:xfrm>
        </p:spPr>
        <p:txBody>
          <a:bodyPr>
            <a:normAutofit fontScale="90000"/>
          </a:bodyPr>
          <a:lstStyle/>
          <a:p>
            <a:pPr algn="l"/>
            <a:r>
              <a:rPr lang="ru-RU" sz="2200" dirty="0" smtClean="0"/>
              <a:t>     Дочь </a:t>
            </a:r>
            <a:r>
              <a:rPr lang="ru-RU" sz="2200" dirty="0" smtClean="0"/>
              <a:t>прадеда, Волкова Александра Ивановна вспоминает, что, рассматривая фронтовые фотографии, он со слезами говорил: «Этого убили, этот сгорел…».</a:t>
            </a:r>
            <a:br>
              <a:rPr lang="ru-RU" sz="2200" dirty="0" smtClean="0"/>
            </a:br>
            <a:r>
              <a:rPr lang="ru-RU" sz="2200" dirty="0" smtClean="0"/>
              <a:t>      А </a:t>
            </a:r>
            <a:r>
              <a:rPr lang="ru-RU" sz="2200" dirty="0" smtClean="0"/>
              <a:t>еще он рассказывал: «Нам наливали по кружке чистого спирта, и мы уже ничего не боялись. Для нас главным был приказ – любой ценой победить! Что мы и делали».</a:t>
            </a:r>
            <a:br>
              <a:rPr lang="ru-RU" sz="2200" dirty="0" smtClean="0"/>
            </a:br>
            <a:r>
              <a:rPr lang="ru-RU" sz="2200" dirty="0" smtClean="0"/>
              <a:t>      Дед </a:t>
            </a:r>
            <a:r>
              <a:rPr lang="ru-RU" sz="2200" dirty="0" smtClean="0"/>
              <a:t>не любил говорить о войне, сразу начинал плакать. Часто вспоминал, как они проезжали по какой-то деревне, а домики – землянки рушились от грохота нашей техники. Простые люди страдали от своих, как же это вспоминать без слёз?</a:t>
            </a:r>
            <a:r>
              <a:rPr lang="ru-RU" sz="2800" dirty="0" smtClean="0"/>
              <a:t/>
            </a:r>
            <a:br>
              <a:rPr lang="ru-RU" sz="2800" dirty="0" smtClean="0"/>
            </a:br>
            <a:endParaRPr lang="ru-RU" sz="2800" dirty="0"/>
          </a:p>
        </p:txBody>
      </p:sp>
      <p:pic>
        <p:nvPicPr>
          <p:cNvPr id="4" name="Содержимое 3" descr="002.jpg"/>
          <p:cNvPicPr>
            <a:picLocks noGrp="1"/>
          </p:cNvPicPr>
          <p:nvPr>
            <p:ph idx="1"/>
          </p:nvPr>
        </p:nvPicPr>
        <p:blipFill>
          <a:blip r:embed="rId2" cstate="print"/>
          <a:stretch>
            <a:fillRect/>
          </a:stretch>
        </p:blipFill>
        <p:spPr>
          <a:xfrm>
            <a:off x="1907704" y="3284984"/>
            <a:ext cx="5122924" cy="3573016"/>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lstStyle/>
          <a:p>
            <a:r>
              <a:rPr lang="ru-RU" sz="2400" dirty="0" smtClean="0"/>
              <a:t>И в послевоенные годы Ивану «…достались подвигов награды…». Он вновь возглавил тракторную бригаду. Его первой трудовой наградой стал орден Трудового Красного Знамени (1957 год). Потом были медали «За освоение целинных земель», «Участник ВСХВ» (Всесоюзная сельскохозяйственная выставка), «За доблестный труд».</a:t>
            </a:r>
          </a:p>
          <a:p>
            <a:endParaRPr lang="ru-RU" dirty="0"/>
          </a:p>
        </p:txBody>
      </p:sp>
      <p:pic>
        <p:nvPicPr>
          <p:cNvPr id="4" name="Рисунок 3"/>
          <p:cNvPicPr/>
          <p:nvPr/>
        </p:nvPicPr>
        <p:blipFill>
          <a:blip r:embed="rId2" cstate="print"/>
          <a:srcRect l="27921" t="33154" r="58540" b="34124"/>
          <a:stretch>
            <a:fillRect/>
          </a:stretch>
        </p:blipFill>
        <p:spPr bwMode="auto">
          <a:xfrm>
            <a:off x="899592" y="2852936"/>
            <a:ext cx="2708384" cy="3670361"/>
          </a:xfrm>
          <a:prstGeom prst="rect">
            <a:avLst/>
          </a:prstGeom>
          <a:noFill/>
          <a:ln w="9525">
            <a:noFill/>
            <a:miter lim="800000"/>
            <a:headEnd/>
            <a:tailEnd/>
          </a:ln>
        </p:spPr>
      </p:pic>
      <p:pic>
        <p:nvPicPr>
          <p:cNvPr id="5" name="Рисунок 4" descr="003.jpg"/>
          <p:cNvPicPr/>
          <p:nvPr/>
        </p:nvPicPr>
        <p:blipFill>
          <a:blip r:embed="rId3" cstate="print"/>
          <a:stretch>
            <a:fillRect/>
          </a:stretch>
        </p:blipFill>
        <p:spPr>
          <a:xfrm>
            <a:off x="4716016" y="2780928"/>
            <a:ext cx="2700904" cy="374441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6264696"/>
          </a:xfrm>
        </p:spPr>
        <p:txBody>
          <a:bodyPr/>
          <a:lstStyle/>
          <a:p>
            <a:r>
              <a:rPr lang="ru-RU" sz="2800" dirty="0" smtClean="0"/>
              <a:t>Мой прадед не единственный в нашей семье, кто участвовал в Великой Отечественной войне. Собирая материалы об Иване Владимировиче, я узнал, что знаменитый снайпер Василий Зайцев является троюродным братом моей прабабушки, жены Ивана Владимировича Ложкиной (Плотниковой) Ольги Николаевны. </a:t>
            </a:r>
          </a:p>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908720"/>
            <a:ext cx="8229600" cy="4525963"/>
          </a:xfrm>
        </p:spPr>
        <p:txBody>
          <a:bodyPr/>
          <a:lstStyle/>
          <a:p>
            <a:r>
              <a:rPr lang="ru-RU" dirty="0" smtClean="0"/>
              <a:t>Главным выводом из моей исследовательской работы является то, что новое, моё поколение убеждено, что воины – солдаты были настоящими патриотами своей Родины  и народа. Они доказали это не словами, а делом. И если доныне празднуются Полтавская и Куликовская битвы, сколько же веков хватит радости  победы нашего народа над фашизмом!</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20000"/>
          </a:bodyPr>
          <a:lstStyle/>
          <a:p>
            <a:r>
              <a:rPr lang="ru-RU" dirty="0" smtClean="0"/>
              <a:t>Семьдесят два года прошло с того дня, когда знамя нашей победы взвивалось над фашистским рейхстагом. Нелегкой ценной досталась Победа нашему народу.</a:t>
            </a:r>
          </a:p>
          <a:p>
            <a:r>
              <a:rPr lang="ru-RU" dirty="0" smtClean="0"/>
              <a:t>Актуальностью данной темы является то, что в связи с возрастанием интереса к истории Великой Отечественной войны – к 73-летию Победы, в настоящее время, усиливается значение этого подвига,  благодаря краеведению и архивам музея мы больше узнаем о подвигах  наших земляков. </a:t>
            </a:r>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a:bodyPr>
          <a:lstStyle/>
          <a:p>
            <a:r>
              <a:rPr lang="ru-RU" dirty="0" smtClean="0"/>
              <a:t>Цель исследовательской работы, – помочь увидеть и  узнать каким, трудом,  и  какой ценной достигалась эта победа, привить уважение и любовь к старшим, к защитникам, солдатам, которые ценной своей жизни выиграли эту нелегкую победу.</a:t>
            </a:r>
          </a:p>
          <a:p>
            <a:r>
              <a:rPr lang="ru-RU" dirty="0" smtClean="0"/>
              <a:t>Новизной исследовательской работы является то, что большая часть материала собрана непосредственно  из первоисточника. </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10000"/>
          </a:bodyPr>
          <a:lstStyle/>
          <a:p>
            <a:r>
              <a:rPr lang="ru-RU" dirty="0" smtClean="0"/>
              <a:t>Методами исследования являются:</a:t>
            </a:r>
          </a:p>
          <a:p>
            <a:r>
              <a:rPr lang="ru-RU" dirty="0" smtClean="0"/>
              <a:t>1) Отбор необходимой литературы по изучаемой теме</a:t>
            </a:r>
          </a:p>
          <a:p>
            <a:r>
              <a:rPr lang="ru-RU" dirty="0" smtClean="0"/>
              <a:t>2) Работа с источниками: газеты, интернет, энциклопедии.</a:t>
            </a:r>
          </a:p>
          <a:p>
            <a:r>
              <a:rPr lang="ru-RU" dirty="0" smtClean="0"/>
              <a:t>3) изучение фотоматериалов.</a:t>
            </a:r>
          </a:p>
          <a:p>
            <a:r>
              <a:rPr lang="ru-RU" dirty="0" smtClean="0"/>
              <a:t>4) сбор сведений о воинах - ветеранов поселка </a:t>
            </a:r>
            <a:r>
              <a:rPr lang="ru-RU" dirty="0" err="1" smtClean="0"/>
              <a:t>Кацбах</a:t>
            </a:r>
            <a:r>
              <a:rPr lang="ru-RU" dirty="0" smtClean="0"/>
              <a:t>.</a:t>
            </a:r>
          </a:p>
          <a:p>
            <a:r>
              <a:rPr lang="ru-RU" dirty="0" smtClean="0"/>
              <a:t>5) обсуждение,  корректировка материала.</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Писать о подвигах русского народа, своих земляков можно много, но главное их не забывать и чтить.</a:t>
            </a:r>
          </a:p>
          <a:p>
            <a:r>
              <a:rPr lang="ru-RU" dirty="0" smtClean="0"/>
              <a:t>Мы чтим  и гордимся своими ветеранами,  женщинами - тружениками, которые ценной своей жизни спасли свою Родину.</a:t>
            </a:r>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smtClean="0"/>
              <a:t/>
            </a:r>
            <a:br>
              <a:rPr lang="ru-RU" sz="3100" b="1" dirty="0" smtClean="0"/>
            </a:br>
            <a:r>
              <a:rPr lang="ru-RU" sz="3100" b="1" dirty="0" smtClean="0"/>
              <a:t>Участники Великой Отечественной войны награждены орденами.</a:t>
            </a:r>
            <a:r>
              <a:rPr lang="ru-RU" dirty="0" smtClean="0"/>
              <a:t/>
            </a:r>
            <a:br>
              <a:rPr lang="ru-RU" dirty="0" smtClean="0"/>
            </a:br>
            <a:endParaRPr lang="ru-RU" dirty="0"/>
          </a:p>
        </p:txBody>
      </p:sp>
      <p:sp>
        <p:nvSpPr>
          <p:cNvPr id="3" name="Содержимое 2"/>
          <p:cNvSpPr>
            <a:spLocks noGrp="1"/>
          </p:cNvSpPr>
          <p:nvPr>
            <p:ph idx="1"/>
          </p:nvPr>
        </p:nvSpPr>
        <p:spPr/>
        <p:txBody>
          <a:bodyPr/>
          <a:lstStyle/>
          <a:p>
            <a:r>
              <a:rPr lang="ru-RU" dirty="0" smtClean="0"/>
              <a:t>За мужество и героизм ценной своей жизни они защищали Родину, свой народ. За их подвиги воины  были награждены орденами и медалями. </a:t>
            </a: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dirty="0" smtClean="0"/>
              <a:t>Но особое внимание хотелось бы уделить моему прадедушке, Ложкину Ивану Владимировичу.</a:t>
            </a:r>
            <a:endParaRPr lang="ru-RU" sz="3200" dirty="0"/>
          </a:p>
        </p:txBody>
      </p:sp>
      <p:sp>
        <p:nvSpPr>
          <p:cNvPr id="3" name="Содержимое 2"/>
          <p:cNvSpPr>
            <a:spLocks noGrp="1"/>
          </p:cNvSpPr>
          <p:nvPr>
            <p:ph idx="1"/>
          </p:nvPr>
        </p:nvSpPr>
        <p:spPr>
          <a:xfrm>
            <a:off x="467544" y="1844824"/>
            <a:ext cx="8229600" cy="4525963"/>
          </a:xfrm>
        </p:spPr>
        <p:txBody>
          <a:bodyPr>
            <a:normAutofit fontScale="77500" lnSpcReduction="20000"/>
          </a:bodyPr>
          <a:lstStyle/>
          <a:p>
            <a:r>
              <a:rPr lang="ru-RU" dirty="0" smtClean="0"/>
              <a:t>Родился он 2 сентября 1911 года в казацком селе в семье. Закончив курсы </a:t>
            </a:r>
            <a:r>
              <a:rPr lang="ru-RU" dirty="0" err="1" smtClean="0"/>
              <a:t>Черкасинского</a:t>
            </a:r>
            <a:r>
              <a:rPr lang="ru-RU" dirty="0" smtClean="0"/>
              <a:t> МТС, был одним из лучших трактористов колхоза «Красный партизан» (посёлок </a:t>
            </a:r>
            <a:r>
              <a:rPr lang="ru-RU" dirty="0" err="1" smtClean="0"/>
              <a:t>Кацбахский</a:t>
            </a:r>
            <a:r>
              <a:rPr lang="ru-RU" dirty="0" smtClean="0"/>
              <a:t>) и возглавлял тракторную бригаду. Иван Владимирович собирался жениться на Анне </a:t>
            </a:r>
            <a:r>
              <a:rPr lang="ru-RU" dirty="0" err="1" smtClean="0"/>
              <a:t>Партизановой</a:t>
            </a:r>
            <a:r>
              <a:rPr lang="ru-RU" dirty="0" smtClean="0"/>
              <a:t>, но произошел несчастный случай. Она работала в его бригаде. Поздним вечером прадед отправил ее отдыхать в вагончик, а она легла в борозду. Он не видел её, когда </a:t>
            </a:r>
            <a:r>
              <a:rPr lang="ru-RU" dirty="0" err="1" smtClean="0"/>
              <a:t>боронки</a:t>
            </a:r>
            <a:r>
              <a:rPr lang="ru-RU" dirty="0" smtClean="0"/>
              <a:t> прошлись по молодой девушке. Иван очень страдал, пытался покончить с собой, бросаясь то под машину, то под трактор. Родители Анны простили его, а он всегда им помогал.</a:t>
            </a:r>
          </a:p>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7500" lnSpcReduction="20000"/>
          </a:bodyPr>
          <a:lstStyle/>
          <a:p>
            <a:r>
              <a:rPr lang="ru-RU" dirty="0" smtClean="0"/>
              <a:t>Время шло, боль утихала. Мой прадед решил жениться на подруге Анны, Ольге. Поэтому когда началась война, у него уже была семья: жена и двое ребятишек Фаина и Михаил…</a:t>
            </a:r>
          </a:p>
          <a:p>
            <a:r>
              <a:rPr lang="ru-RU" dirty="0" smtClean="0"/>
              <a:t>Из нашего села провожали мужчин, рожденных до 1920 года. В их числе на фронт ушел и мой прадед в 1941 году.</a:t>
            </a:r>
          </a:p>
          <a:p>
            <a:r>
              <a:rPr lang="ru-RU" dirty="0" smtClean="0"/>
              <a:t>…6 июня 1942 года он был зачислен в школу танкистов, находившуюся в Челябинске. После ее окончания Ивана Владимировича отправили в район боевых действий. Так и начинается его славный, боевой путь, который отмечен медалями: «За оборону Сталинграда», «За взятие Будапешта»,  «За взятие Вены»,  «За освобождение Праги».</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normAutofit fontScale="90000"/>
          </a:bodyPr>
          <a:lstStyle/>
          <a:p>
            <a:r>
              <a:rPr lang="ru-RU" sz="3100" dirty="0" smtClean="0"/>
              <a:t>Медаль «За отвагу» дед получил за уничтожение </a:t>
            </a:r>
            <a:r>
              <a:rPr lang="ru-RU" sz="3100" dirty="0" err="1" smtClean="0"/>
              <a:t>ДОТа</a:t>
            </a:r>
            <a:r>
              <a:rPr lang="ru-RU" sz="3100" dirty="0" smtClean="0"/>
              <a:t> (долговременная огневая точка – пулемётное или артиллерийское сооружение). </a:t>
            </a:r>
            <a:r>
              <a:rPr lang="ru-RU" dirty="0" smtClean="0"/>
              <a:t/>
            </a:r>
            <a:br>
              <a:rPr lang="ru-RU" dirty="0" smtClean="0"/>
            </a:br>
            <a:endParaRPr lang="ru-RU" dirty="0"/>
          </a:p>
        </p:txBody>
      </p:sp>
      <p:pic>
        <p:nvPicPr>
          <p:cNvPr id="4" name="Содержимое 3" descr="SDC10103.JPG"/>
          <p:cNvPicPr>
            <a:picLocks noGrp="1" noChangeAspect="1"/>
          </p:cNvPicPr>
          <p:nvPr>
            <p:ph idx="1"/>
          </p:nvPr>
        </p:nvPicPr>
        <p:blipFill>
          <a:blip r:embed="rId2" cstate="print"/>
          <a:srcRect l="22555" t="24497" r="13009" b="23000"/>
          <a:stretch>
            <a:fillRect/>
          </a:stretch>
        </p:blipFill>
        <p:spPr>
          <a:xfrm>
            <a:off x="68227" y="1772816"/>
            <a:ext cx="4359757" cy="2664296"/>
          </a:xfrm>
        </p:spPr>
      </p:pic>
      <p:pic>
        <p:nvPicPr>
          <p:cNvPr id="5" name="Рисунок 4" descr="SDC10102.JPG"/>
          <p:cNvPicPr>
            <a:picLocks noChangeAspect="1"/>
          </p:cNvPicPr>
          <p:nvPr/>
        </p:nvPicPr>
        <p:blipFill>
          <a:blip r:embed="rId3" cstate="print"/>
          <a:srcRect l="8333" t="8889" r="6667" b="4445"/>
          <a:stretch>
            <a:fillRect/>
          </a:stretch>
        </p:blipFill>
        <p:spPr>
          <a:xfrm>
            <a:off x="4450140" y="3140968"/>
            <a:ext cx="4442340" cy="3397083"/>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6">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Тема6</Template>
  <TotalTime>105</TotalTime>
  <Words>730</Words>
  <Application>Microsoft Office PowerPoint</Application>
  <PresentationFormat>Экран (4:3)</PresentationFormat>
  <Paragraphs>32</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Тема6</vt:lpstr>
      <vt:lpstr>«Военная история России:  герои - ветераны Великой Отечественной войны» </vt:lpstr>
      <vt:lpstr>Слайд 2</vt:lpstr>
      <vt:lpstr>Слайд 3</vt:lpstr>
      <vt:lpstr>Слайд 4</vt:lpstr>
      <vt:lpstr>Слайд 5</vt:lpstr>
      <vt:lpstr> Участники Великой Отечественной войны награждены орденами. </vt:lpstr>
      <vt:lpstr>Но особое внимание хотелось бы уделить моему прадедушке, Ложкину Ивану Владимировичу.</vt:lpstr>
      <vt:lpstr>Слайд 8</vt:lpstr>
      <vt:lpstr>Медаль «За отвагу» дед получил за уничтожение ДОТа (долговременная огневая точка – пулемётное или артиллерийское сооружение).  </vt:lpstr>
      <vt:lpstr> Есть среди наград и два ордена Красной Звезды. Совсем недавно моя мама (внучка деда) нашла в Интернете документы, в которых подробно описываются подвиги прадеда. </vt:lpstr>
      <vt:lpstr>Слайд 11</vt:lpstr>
      <vt:lpstr>Слайд 12</vt:lpstr>
      <vt:lpstr>С фронта мой прадед присылал не только письма, но и фотографии. Некоторые из них сохранились в семейном архиве </vt:lpstr>
      <vt:lpstr>     Дочь прадеда, Волкова Александра Ивановна вспоминает, что, рассматривая фронтовые фотографии, он со слезами говорил: «Этого убили, этот сгорел…».       А еще он рассказывал: «Нам наливали по кружке чистого спирта, и мы уже ничего не боялись. Для нас главным был приказ – любой ценой победить! Что мы и делали».       Дед не любил говорить о войне, сразу начинал плакать. Часто вспоминал, как они проезжали по какой-то деревне, а домики – землянки рушились от грохота нашей техники. Простые люди страдали от своих, как же это вспоминать без слёз? </vt:lpstr>
      <vt:lpstr>Слайд 15</vt:lpstr>
      <vt:lpstr>Слайд 16</vt:lpstr>
      <vt:lpstr>Слайд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«Военная история России:  герои - ветераны Великой Отечественной войны» </dc:title>
  <dc:creator>2012</dc:creator>
  <cp:lastModifiedBy>2012</cp:lastModifiedBy>
  <cp:revision>10</cp:revision>
  <dcterms:created xsi:type="dcterms:W3CDTF">2018-02-07T08:30:16Z</dcterms:created>
  <dcterms:modified xsi:type="dcterms:W3CDTF">2018-02-07T14:45:58Z</dcterms:modified>
</cp:coreProperties>
</file>