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4" r:id="rId6"/>
    <p:sldId id="265" r:id="rId7"/>
    <p:sldId id="263" r:id="rId8"/>
    <p:sldId id="266" r:id="rId9"/>
    <p:sldId id="259" r:id="rId10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756" y="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chudesa_prirod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38" y="146050"/>
            <a:ext cx="1524000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8" descr="kniga252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75" y="4017963"/>
            <a:ext cx="3214688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D1AC1-AD4F-4592-8E2A-CECDFED7F902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AAC61-666E-4F48-8E1C-BE270B03E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20BBB-30D4-4A8E-9E37-50A3792343C1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F47A5-C8AF-4BBD-BE41-F2B3DF8D1D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0B25E-8547-483A-965B-5B43BA944A61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6A850-C7A9-4DCB-978C-F168EDFAE7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54808905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05775" y="3786188"/>
            <a:ext cx="1038225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AE767-10C5-46EA-A722-34B4CAC03428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FEC42-7C59-4A04-8C84-34265F8A1A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42844" y="4133022"/>
            <a:ext cx="2428892" cy="10104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6286A-E95B-46A8-AD31-BE580EA5F058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82518-73BB-4C69-97E5-E89841D92F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7" descr="i (1)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2875"/>
            <a:ext cx="11112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FF3D2-499E-43FC-B41C-0498F7054625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992F5-D842-40E1-9EDE-6566920CCD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7" descr="sm_full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25" y="142875"/>
            <a:ext cx="1143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C90B0-5C9B-4FA5-B423-DA8FE2F6D4A5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9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B109F-5365-4F2D-89DD-1121786765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89C78-96C9-4C6C-8E53-8BFA481B8274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9ACF7-90F2-4D72-A2AC-98AB758B10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40905-125B-494A-8784-4207A34A7EB2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E8342-C4E3-4354-96F5-77DAD83FB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B7639-4D0B-4DB5-9872-C81F436822A8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9993C-D48C-40DE-A811-4B51ED1935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00CAB-9A91-4D00-9ABC-81C218D49BC0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33A35-1F7A-404A-A3C6-2C5D261F72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BDC5EA-2376-441F-8653-83E10607AECD}" type="datetimeFigureOut">
              <a:rPr lang="ru-RU"/>
              <a:pPr>
                <a:defRPr/>
              </a:pPr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257B95-47B9-47DF-91EC-012724D19D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1438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FF0000"/>
                </a:solidFill>
              </a:rPr>
              <a:t>Коллективное сочинение-повествование по серии сюжетных картинок, опорным словам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15063" y="3000375"/>
            <a:ext cx="2643187" cy="1314450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dirty="0" smtClean="0">
                <a:solidFill>
                  <a:srgbClr val="FF0000"/>
                </a:solidFill>
              </a:rPr>
              <a:t>Филиппова С.В. </a:t>
            </a:r>
            <a:endParaRPr lang="ru-RU" sz="1800" smtClean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ru-RU" sz="1800" smtClean="0">
                <a:solidFill>
                  <a:srgbClr val="FF0000"/>
                </a:solidFill>
              </a:rPr>
              <a:t>Учитель-логопед </a:t>
            </a:r>
            <a:r>
              <a:rPr lang="ru-RU" sz="1800" dirty="0" smtClean="0">
                <a:solidFill>
                  <a:srgbClr val="FF0000"/>
                </a:solidFill>
              </a:rPr>
              <a:t>МБОУ «СОШ №10 им. Е.И.Зеленко»</a:t>
            </a:r>
          </a:p>
          <a:p>
            <a:pPr eaLnBrk="1" hangingPunct="1">
              <a:defRPr/>
            </a:pPr>
            <a:r>
              <a:rPr lang="ru-RU" sz="1800" dirty="0" smtClean="0">
                <a:solidFill>
                  <a:srgbClr val="FF0000"/>
                </a:solidFill>
              </a:rPr>
              <a:t>Г.Курск</a:t>
            </a:r>
          </a:p>
          <a:p>
            <a:pPr eaLnBrk="1" hangingPunct="1">
              <a:defRPr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Кнопки мозга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987574"/>
            <a:ext cx="5050904" cy="3607049"/>
          </a:xfrm>
        </p:spPr>
        <p:txBody>
          <a:bodyPr/>
          <a:lstStyle/>
          <a:p>
            <a:r>
              <a:rPr lang="ru-RU" sz="1600" dirty="0" smtClean="0"/>
              <a:t>1. Встаньте удобно, ноги параллельно друг другу, колени расслаблены.</a:t>
            </a:r>
          </a:p>
          <a:p>
            <a:r>
              <a:rPr lang="ru-RU" sz="1600" dirty="0" smtClean="0"/>
              <a:t>2. Положите одну руку ладошкой на пупок.</a:t>
            </a:r>
          </a:p>
          <a:p>
            <a:r>
              <a:rPr lang="ru-RU" sz="1600" dirty="0" smtClean="0"/>
              <a:t>3. Вторую руку разместите под ключицами. Имейте в виду: под ключицами, слева и справа от грудины, между первым и вторым ребром, находятся так называемые кнопки мозга, воздействие на которые волшебным образом помогает сосредоточиться.</a:t>
            </a:r>
          </a:p>
          <a:p>
            <a:r>
              <a:rPr lang="ru-RU" sz="1600" dirty="0" smtClean="0"/>
              <a:t>4. Массируйте «кнопки мозга» с одной стороны большим, а с другой стороны – средним и указательным пальцами. Можно и просто активно гладить эту область всей ладонью. Рука на пупке остается неподвижной. </a:t>
            </a:r>
          </a:p>
          <a:p>
            <a:r>
              <a:rPr lang="ru-RU" sz="1600" dirty="0" smtClean="0"/>
              <a:t>Поменяйте руки и повторите упражнение. </a:t>
            </a:r>
          </a:p>
          <a:p>
            <a:endParaRPr lang="ru-RU" dirty="0"/>
          </a:p>
        </p:txBody>
      </p:sp>
      <p:pic>
        <p:nvPicPr>
          <p:cNvPr id="7" name="Содержимое 6" descr="http://pandia.ru/text/78/597/images/image011_28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2637" y="987574"/>
            <a:ext cx="2669803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Дыхательная гимнастика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402832" cy="3394472"/>
          </a:xfrm>
        </p:spPr>
        <p:txBody>
          <a:bodyPr/>
          <a:lstStyle/>
          <a:p>
            <a:r>
              <a:rPr lang="ru-RU" sz="1600" dirty="0" smtClean="0"/>
              <a:t>1. Вдохните через нос. Выдох производится маленькими порциями через сжатые губы. Выдыхая, представьте, будто пытаетесь удержать на весу над губами пушинку. </a:t>
            </a:r>
          </a:p>
          <a:p>
            <a:r>
              <a:rPr lang="ru-RU" sz="1600" dirty="0" smtClean="0"/>
              <a:t>2. Положите руки на живот. Вдохните воздух через нос таким образом, чтобы под вашими руками образовался шарик.</a:t>
            </a:r>
          </a:p>
          <a:p>
            <a:r>
              <a:rPr lang="ru-RU" sz="1600" dirty="0" smtClean="0"/>
              <a:t>3. Задержите дыхание и медленно сосчитайте до трех.</a:t>
            </a:r>
          </a:p>
          <a:p>
            <a:r>
              <a:rPr lang="ru-RU" sz="1600" dirty="0" smtClean="0"/>
              <a:t>4. Медленно выдыхайте, при этом живот сдувается и немного втягивается. Задержите дыхание на 3 секунды и сделайте вдох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pic>
        <p:nvPicPr>
          <p:cNvPr id="5" name="Содержимое 4" descr="http://pandia.ru/text/78/597/images/image003_126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131590"/>
            <a:ext cx="3168351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Интонационная разминка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Вдох животом, на</a:t>
            </a:r>
          </a:p>
          <a:p>
            <a:pPr>
              <a:buNone/>
            </a:pPr>
            <a:r>
              <a:rPr lang="ru-RU" dirty="0" smtClean="0"/>
              <a:t>выдохе скажем вместе </a:t>
            </a:r>
          </a:p>
          <a:p>
            <a:pPr>
              <a:buNone/>
            </a:pPr>
            <a:r>
              <a:rPr lang="ru-RU" dirty="0" smtClean="0"/>
              <a:t>четко и громко, соблюдая рисунок предложения</a:t>
            </a:r>
          </a:p>
          <a:p>
            <a:pPr>
              <a:buNone/>
            </a:pPr>
            <a:r>
              <a:rPr lang="ru-RU" sz="3600" dirty="0" smtClean="0"/>
              <a:t>«Каждому слову свое место».</a:t>
            </a: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3968" y="1275606"/>
            <a:ext cx="4536504" cy="3394472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/>
              <a:t>│___</a:t>
            </a:r>
            <a:r>
              <a:rPr lang="ru-RU" sz="3600" b="1" dirty="0" smtClean="0"/>
              <a:t> </a:t>
            </a:r>
            <a:r>
              <a:rPr lang="ru-RU" sz="4000" dirty="0" smtClean="0"/>
              <a:t>___</a:t>
            </a:r>
            <a:r>
              <a:rPr lang="ru-RU" sz="3600" dirty="0" smtClean="0"/>
              <a:t> </a:t>
            </a:r>
            <a:r>
              <a:rPr lang="ru-RU" sz="4000" dirty="0" smtClean="0"/>
              <a:t>___</a:t>
            </a:r>
            <a:r>
              <a:rPr lang="ru-RU" sz="3600" dirty="0" smtClean="0"/>
              <a:t>  </a:t>
            </a:r>
            <a:r>
              <a:rPr lang="ru-RU" sz="4000" dirty="0" smtClean="0"/>
              <a:t>___ </a:t>
            </a:r>
            <a:r>
              <a:rPr lang="ru-RU" sz="4000" b="1" dirty="0" smtClean="0"/>
              <a:t>.</a:t>
            </a:r>
            <a:endParaRPr lang="ru-RU" sz="3600" b="1" dirty="0" smtClean="0"/>
          </a:p>
          <a:p>
            <a:pPr>
              <a:buNone/>
            </a:pPr>
            <a:r>
              <a:rPr lang="ru-RU" sz="4000" dirty="0" smtClean="0"/>
              <a:t>│___</a:t>
            </a:r>
            <a:r>
              <a:rPr lang="ru-RU" dirty="0" smtClean="0"/>
              <a:t> </a:t>
            </a:r>
            <a:r>
              <a:rPr lang="ru-RU" sz="4400" b="1" dirty="0" smtClean="0"/>
              <a:t>___</a:t>
            </a:r>
            <a:r>
              <a:rPr lang="ru-RU" dirty="0" smtClean="0"/>
              <a:t>  </a:t>
            </a:r>
            <a:r>
              <a:rPr lang="ru-RU" sz="4000" dirty="0" smtClean="0"/>
              <a:t>___ ___ !</a:t>
            </a:r>
          </a:p>
          <a:p>
            <a:pPr>
              <a:buNone/>
            </a:pPr>
            <a:r>
              <a:rPr lang="ru-RU" sz="4000" b="1" dirty="0" smtClean="0"/>
              <a:t>│</a:t>
            </a:r>
            <a:r>
              <a:rPr lang="ru-RU" sz="4000" dirty="0" smtClean="0"/>
              <a:t>___ ___ </a:t>
            </a:r>
            <a:r>
              <a:rPr lang="ru-RU" sz="4000" b="1" dirty="0" smtClean="0"/>
              <a:t>___ </a:t>
            </a:r>
            <a:r>
              <a:rPr lang="ru-RU" sz="4000" dirty="0" smtClean="0"/>
              <a:t>___?</a:t>
            </a:r>
          </a:p>
          <a:p>
            <a:pPr>
              <a:buNone/>
            </a:pPr>
            <a:r>
              <a:rPr lang="ru-RU" sz="4000" b="1" dirty="0" smtClean="0"/>
              <a:t>│</a:t>
            </a:r>
            <a:r>
              <a:rPr lang="ru-RU" sz="4000" dirty="0" smtClean="0"/>
              <a:t>___ ___ ___ </a:t>
            </a:r>
            <a:r>
              <a:rPr lang="ru-RU" sz="4000" b="1" dirty="0" smtClean="0"/>
              <a:t>___ 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Типы текстов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Picture 8" descr="C:\Users\Светлана Владимировн\Desktop\ОТКР ЗАЯТИЕ МОЕ\заблудились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113" t="4209" r="5113" b="4341"/>
          <a:stretch>
            <a:fillRect/>
          </a:stretch>
        </p:blipFill>
        <p:spPr bwMode="auto">
          <a:xfrm>
            <a:off x="323529" y="987574"/>
            <a:ext cx="3040338" cy="2160240"/>
          </a:xfrm>
          <a:prstGeom prst="rect">
            <a:avLst/>
          </a:prstGeom>
          <a:noFill/>
        </p:spPr>
      </p:pic>
      <p:pic>
        <p:nvPicPr>
          <p:cNvPr id="8" name="Рисунок 7" descr="https://ds02.infourok.ru/uploads/ex/109a/00004b31-7c3f6f26/hello_html_m3d432e7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347614"/>
            <a:ext cx="2492188" cy="3185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s1.1zoom.ru/big3/376/Strawberry_Berry_Wicker_45885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059582"/>
            <a:ext cx="309634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203848" y="4443958"/>
            <a:ext cx="38231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Докажите, что собака – друг человека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Планы текстов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00150"/>
            <a:ext cx="8435280" cy="3394075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   </a:t>
            </a:r>
            <a:r>
              <a:rPr lang="ru-RU" sz="2400" b="1" u="sng" dirty="0" smtClean="0"/>
              <a:t>Текст1   </a:t>
            </a:r>
            <a:r>
              <a:rPr lang="ru-RU" sz="2400" dirty="0" smtClean="0"/>
              <a:t>                                </a:t>
            </a:r>
            <a:r>
              <a:rPr lang="ru-RU" sz="2400" b="1" u="sng" dirty="0" smtClean="0"/>
              <a:t>Текст2</a:t>
            </a:r>
            <a:r>
              <a:rPr lang="ru-RU" sz="2400" dirty="0" smtClean="0"/>
              <a:t>                        </a:t>
            </a:r>
            <a:r>
              <a:rPr lang="ru-RU" sz="2400" b="1" u="sng" dirty="0" smtClean="0"/>
              <a:t>Текст3</a:t>
            </a:r>
          </a:p>
          <a:p>
            <a:pPr>
              <a:buNone/>
            </a:pPr>
            <a:r>
              <a:rPr lang="ru-RU" sz="2400" b="1" dirty="0" smtClean="0"/>
              <a:t>1.	</a:t>
            </a:r>
            <a:r>
              <a:rPr lang="ru-RU" sz="2400" dirty="0" smtClean="0"/>
              <a:t>Начало                     </a:t>
            </a:r>
            <a:r>
              <a:rPr lang="ru-RU" sz="2400" b="1" dirty="0" smtClean="0"/>
              <a:t>1.</a:t>
            </a:r>
            <a:r>
              <a:rPr lang="ru-RU" sz="2400" dirty="0" smtClean="0"/>
              <a:t> Общий признак         </a:t>
            </a:r>
            <a:r>
              <a:rPr lang="ru-RU" sz="2400" b="1" dirty="0" smtClean="0"/>
              <a:t>1</a:t>
            </a:r>
            <a:r>
              <a:rPr lang="ru-RU" sz="2400" dirty="0" smtClean="0"/>
              <a:t>. Основная мысль</a:t>
            </a:r>
          </a:p>
          <a:p>
            <a:pPr>
              <a:buNone/>
            </a:pPr>
            <a:r>
              <a:rPr lang="ru-RU" sz="2400" b="1" dirty="0" smtClean="0"/>
              <a:t>2.	</a:t>
            </a:r>
            <a:r>
              <a:rPr lang="ru-RU" sz="2400" dirty="0" smtClean="0"/>
              <a:t>Развитие	             </a:t>
            </a:r>
            <a:r>
              <a:rPr lang="ru-RU" sz="2400" b="1" dirty="0" smtClean="0"/>
              <a:t>2. </a:t>
            </a:r>
            <a:r>
              <a:rPr lang="ru-RU" sz="2400" dirty="0" smtClean="0"/>
              <a:t>Признак частей          </a:t>
            </a:r>
            <a:r>
              <a:rPr lang="ru-RU" sz="2400" b="1" dirty="0" smtClean="0"/>
              <a:t>2.</a:t>
            </a:r>
            <a:r>
              <a:rPr lang="ru-RU" sz="2400" dirty="0" smtClean="0"/>
              <a:t> Доказательства</a:t>
            </a:r>
          </a:p>
          <a:p>
            <a:pPr>
              <a:buNone/>
            </a:pPr>
            <a:r>
              <a:rPr lang="ru-RU" sz="2400" b="1" dirty="0" smtClean="0"/>
              <a:t>3.	</a:t>
            </a:r>
            <a:r>
              <a:rPr lang="ru-RU" sz="2400" dirty="0" smtClean="0"/>
              <a:t>Кульминация         </a:t>
            </a:r>
            <a:r>
              <a:rPr lang="ru-RU" sz="2400" b="1" dirty="0" smtClean="0"/>
              <a:t>3. </a:t>
            </a:r>
            <a:r>
              <a:rPr lang="ru-RU" sz="2400" dirty="0" smtClean="0"/>
              <a:t>Оценка объекта          </a:t>
            </a:r>
            <a:r>
              <a:rPr lang="ru-RU" sz="2400" b="1" dirty="0" smtClean="0"/>
              <a:t>3.</a:t>
            </a:r>
            <a:r>
              <a:rPr lang="ru-RU" sz="2400" dirty="0" smtClean="0"/>
              <a:t> Вывод</a:t>
            </a:r>
          </a:p>
          <a:p>
            <a:pPr>
              <a:buNone/>
            </a:pPr>
            <a:r>
              <a:rPr lang="ru-RU" sz="2400" b="1" dirty="0" smtClean="0"/>
              <a:t>4.	</a:t>
            </a:r>
            <a:r>
              <a:rPr lang="ru-RU" sz="2400" dirty="0" smtClean="0"/>
              <a:t>Итог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Светлана Владимировн\Desktop\ОТКР ЗАЯТИЕ МОЕ\заблудились\1.jpg"/>
          <p:cNvPicPr>
            <a:picLocks noChangeAspect="1" noChangeArrowheads="1"/>
          </p:cNvPicPr>
          <p:nvPr/>
        </p:nvPicPr>
        <p:blipFill>
          <a:blip r:embed="rId2" cstate="print"/>
          <a:srcRect l="4725" t="3380" r="5501" b="5360"/>
          <a:stretch>
            <a:fillRect/>
          </a:stretch>
        </p:blipFill>
        <p:spPr bwMode="auto">
          <a:xfrm>
            <a:off x="5724128" y="2643758"/>
            <a:ext cx="2736304" cy="1944216"/>
          </a:xfrm>
          <a:prstGeom prst="rect">
            <a:avLst/>
          </a:prstGeom>
          <a:noFill/>
        </p:spPr>
      </p:pic>
      <p:pic>
        <p:nvPicPr>
          <p:cNvPr id="1031" name="Picture 7" descr="C:\Users\Светлана Владимировн\Desktop\ОТКР ЗАЯТИЕ МОЕ\заблудились\2.jpg"/>
          <p:cNvPicPr>
            <a:picLocks noChangeAspect="1" noChangeArrowheads="1"/>
          </p:cNvPicPr>
          <p:nvPr/>
        </p:nvPicPr>
        <p:blipFill>
          <a:blip r:embed="rId3" cstate="print"/>
          <a:srcRect l="4725" t="6574" r="3139" b="4680"/>
          <a:stretch>
            <a:fillRect/>
          </a:stretch>
        </p:blipFill>
        <p:spPr bwMode="auto">
          <a:xfrm>
            <a:off x="1259632" y="2787774"/>
            <a:ext cx="2808312" cy="1944216"/>
          </a:xfrm>
          <a:prstGeom prst="rect">
            <a:avLst/>
          </a:prstGeom>
          <a:noFill/>
        </p:spPr>
      </p:pic>
      <p:pic>
        <p:nvPicPr>
          <p:cNvPr id="1032" name="Picture 8" descr="C:\Users\Светлана Владимировн\Desktop\ОТКР ЗАЯТИЕ МОЕ\заблудились\3.jpg"/>
          <p:cNvPicPr>
            <a:picLocks noChangeAspect="1" noChangeArrowheads="1"/>
          </p:cNvPicPr>
          <p:nvPr/>
        </p:nvPicPr>
        <p:blipFill>
          <a:blip r:embed="rId4" cstate="print"/>
          <a:srcRect l="4725" t="6775" r="5501" b="5148"/>
          <a:stretch>
            <a:fillRect/>
          </a:stretch>
        </p:blipFill>
        <p:spPr bwMode="auto">
          <a:xfrm>
            <a:off x="4932040" y="483518"/>
            <a:ext cx="2736304" cy="1872208"/>
          </a:xfrm>
          <a:prstGeom prst="rect">
            <a:avLst/>
          </a:prstGeom>
          <a:noFill/>
        </p:spPr>
      </p:pic>
      <p:pic>
        <p:nvPicPr>
          <p:cNvPr id="1033" name="Picture 9" descr="C:\Users\Светлана Владимировн\Desktop\ОТКР ЗАЯТИЕ МОЕ\заблудились\4.jpg"/>
          <p:cNvPicPr>
            <a:picLocks noChangeAspect="1" noChangeArrowheads="1"/>
          </p:cNvPicPr>
          <p:nvPr/>
        </p:nvPicPr>
        <p:blipFill>
          <a:blip r:embed="rId5" cstate="print"/>
          <a:srcRect l="4725" t="3442" r="5501" b="3637"/>
          <a:stretch>
            <a:fillRect/>
          </a:stretch>
        </p:blipFill>
        <p:spPr bwMode="auto">
          <a:xfrm>
            <a:off x="755576" y="339502"/>
            <a:ext cx="2736304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866022"/>
              </p:ext>
            </p:extLst>
          </p:nvPr>
        </p:nvGraphicFramePr>
        <p:xfrm>
          <a:off x="4240213" y="2327275"/>
          <a:ext cx="6619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Объект упаковщика для оболочки" showAsIcon="1" r:id="rId3" imgW="661680" imgH="488520" progId="Package">
                  <p:embed/>
                </p:oleObj>
              </mc:Choice>
              <mc:Fallback>
                <p:oleObj name="Объект упаковщика для оболочки" showAsIcon="1" r:id="rId3" imgW="661680" imgH="48852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0213" y="2327275"/>
                        <a:ext cx="661987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9219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8401050" cy="3394075"/>
          </a:xfrm>
        </p:spPr>
        <p:txBody>
          <a:bodyPr/>
          <a:lstStyle/>
          <a:p>
            <a:endParaRPr lang="ru-RU" sz="1800" dirty="0" smtClean="0"/>
          </a:p>
          <a:p>
            <a:endParaRPr lang="ru-RU" sz="1800" dirty="0" smtClean="0"/>
          </a:p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280</Words>
  <Application>Microsoft Office PowerPoint</Application>
  <PresentationFormat>Экран (16:9)</PresentationFormat>
  <Paragraphs>36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Monotype Corsiva</vt:lpstr>
      <vt:lpstr>Тема Office</vt:lpstr>
      <vt:lpstr>Пакет</vt:lpstr>
      <vt:lpstr>Коллективное сочинение-повествование по серии сюжетных картинок, опорным словам</vt:lpstr>
      <vt:lpstr>Кнопки мозга</vt:lpstr>
      <vt:lpstr>Дыхательная гимнастика</vt:lpstr>
      <vt:lpstr>Интонационная разминка</vt:lpstr>
      <vt:lpstr>Типы текстов</vt:lpstr>
      <vt:lpstr>Планы текстов</vt:lpstr>
      <vt:lpstr>Презентация PowerPoint</vt:lpstr>
      <vt:lpstr>Презентация PowerPoint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Светлана</cp:lastModifiedBy>
  <cp:revision>16</cp:revision>
  <dcterms:created xsi:type="dcterms:W3CDTF">2016-05-10T16:24:20Z</dcterms:created>
  <dcterms:modified xsi:type="dcterms:W3CDTF">2023-12-14T16:41:23Z</dcterms:modified>
</cp:coreProperties>
</file>