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чт 23.11.23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ordwall.net/ru/resource/54771324/tes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resh.edu.ru/subject/lesson/7515/mai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youtu.be/QromMfPMYn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покупки 5 кл\img_php0aTHfO_multiki-2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80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Times New Roman"/>
                <a:cs typeface="Times New Roman"/>
              </a:rPr>
              <a:t>Imagine that you are in the clothes shop.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-Good morning! How can I help you?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 Good morning! I’d like to buy a uniform.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-What about this one?  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-That’s fine. How much is it?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-That’s 9 pounds. 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-Here’s 10 pounds, please!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-Thank you. Here’s your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change!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Goodbye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!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Goodbye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! 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C:\Users\User\Desktop\покупки 5 кл\4_pBqIvhJz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485" y="4221088"/>
            <a:ext cx="2448272" cy="244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287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Homework:</a:t>
            </a:r>
          </a:p>
          <a:p>
            <a:r>
              <a:rPr lang="ru-RU" dirty="0"/>
              <a:t>p. 106 Ex.1 (выучить слова); написать список покупок. </a:t>
            </a:r>
          </a:p>
          <a:p>
            <a:r>
              <a:rPr lang="ru-RU" dirty="0" smtClean="0"/>
              <a:t>p</a:t>
            </a:r>
            <a:r>
              <a:rPr lang="ru-RU" dirty="0"/>
              <a:t>. 106 Ex.1 (выучить слова), p.106-107 Ex.2 (прочитать диалог, выполнить задание)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001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 smtClean="0"/>
              <a:t>1.</a:t>
            </a:r>
            <a:r>
              <a:rPr lang="ru-RU" dirty="0" smtClean="0"/>
              <a:t> </a:t>
            </a:r>
            <a:r>
              <a:rPr lang="en-US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/>
              </a:rPr>
              <a:t>https://wordwall.net/ru/resource/54771324/test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ea typeface="Calibri"/>
              <a:cs typeface="Times New Roman"/>
            </a:endParaRPr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42" name="Picture 2" descr="C:\Users\User\Desktop\покупки 5 кл\png-clipart-shopping-cartoon-illustration-shopping-woman-business-woman-chil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4142234" cy="347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786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64949"/>
              </p:ext>
            </p:extLst>
          </p:nvPr>
        </p:nvGraphicFramePr>
        <p:xfrm>
          <a:off x="179512" y="1484784"/>
          <a:ext cx="8784976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Документ" r:id="rId3" imgW="6069141" imgH="2182151" progId="Word.Document.12">
                  <p:embed/>
                </p:oleObj>
              </mc:Choice>
              <mc:Fallback>
                <p:oleObj name="Документ" r:id="rId3" imgW="6069141" imgH="21821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484784"/>
                        <a:ext cx="8784976" cy="3816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1902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покупки 5 кл\a4bb29d232d1a7704b444458e27195063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19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96"/>
            <a:ext cx="6995120" cy="50891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can you see?</a:t>
            </a:r>
            <a:endParaRPr lang="ru-RU" b="1" dirty="0"/>
          </a:p>
        </p:txBody>
      </p:sp>
      <p:pic>
        <p:nvPicPr>
          <p:cNvPr id="2050" name="Picture 2" descr="C:\Users\User\Desktop\покупки 5 кл\4_pBqIvhJz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0688"/>
            <a:ext cx="3240360" cy="323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покупки 5 кл\pngtree-mother-with-children-shopping-in-hypermarket-vector-characters-png-image_514178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" t="9874" r="6153" b="5401"/>
          <a:stretch/>
        </p:blipFill>
        <p:spPr bwMode="auto">
          <a:xfrm>
            <a:off x="5648407" y="218697"/>
            <a:ext cx="3329237" cy="318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покупки 5 кл\kisspng-clothing-cartoon-illustration-choose-the-beauty-of-the-dress-5aa46679aa9bf7.409447591520723577698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541292"/>
            <a:ext cx="2760051" cy="331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окупки 5 кл\5rjMYdjUtpTeqgJMQDViaQg87IY3KfXxF58D_JaHp8_dyHVCBmjkWC8FDWKL1jrWtNGC_sGNt-YkZ-v5svvPioUp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" t="7647" r="2779" b="7877"/>
          <a:stretch/>
        </p:blipFill>
        <p:spPr bwMode="auto">
          <a:xfrm>
            <a:off x="5076056" y="3541292"/>
            <a:ext cx="3597812" cy="328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07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topic of our lesson is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«</a:t>
            </a:r>
            <a:r>
              <a:rPr lang="en-US" b="1" dirty="0"/>
              <a:t>Going </a:t>
            </a:r>
            <a:r>
              <a:rPr lang="en-US" b="1" dirty="0" smtClean="0"/>
              <a:t>shopping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636812" cy="5760640"/>
          </a:xfrm>
        </p:spPr>
      </p:pic>
    </p:spTree>
    <p:extLst>
      <p:ext uri="{BB962C8B-B14F-4D97-AF65-F5344CB8AC3E}">
        <p14:creationId xmlns:p14="http://schemas.microsoft.com/office/powerpoint/2010/main" val="293582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n-US" dirty="0"/>
              <a:t>- Do you go shopping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-What do you usually buy there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-Do you like it?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User\Desktop\покупки 5 кл\1676742710_gas-kvas-com-p-risunok-detskii-pokupki-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4807"/>
            <a:ext cx="3751437" cy="210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покупки 5 кл\9becdfe6ead0998c7fb80dbede47edf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49" y="3212976"/>
            <a:ext cx="3475461" cy="195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покупки 5 кл\LemzEeD5DX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294" y="5054497"/>
            <a:ext cx="2496868" cy="179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01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20861"/>
            <a:ext cx="7408703" cy="675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покупки 5 кл\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095" y="-315416"/>
            <a:ext cx="3240021" cy="243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1999" y="4077072"/>
            <a:ext cx="2939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jeweller’s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ювелирный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498245"/>
            <a:ext cx="3960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shoes –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обувь</a:t>
            </a:r>
          </a:p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clothes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одежда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skirt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юбка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dress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платье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jacket-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куртка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shirt-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рубашка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uniform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школьная форма</a:t>
            </a:r>
          </a:p>
        </p:txBody>
      </p:sp>
      <p:sp>
        <p:nvSpPr>
          <p:cNvPr id="10" name="Надпись 2"/>
          <p:cNvSpPr txBox="1">
            <a:spLocks noChangeArrowheads="1"/>
          </p:cNvSpPr>
          <p:nvPr/>
        </p:nvSpPr>
        <p:spPr bwMode="auto">
          <a:xfrm>
            <a:off x="4200180" y="2636912"/>
            <a:ext cx="2352040" cy="432048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A flower shop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6441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Let’s visit a shopping center together!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resh.edu.ru/subject/lesson/7515/main/</a:t>
            </a:r>
            <a:r>
              <a:rPr lang="ru-RU" sz="2800" dirty="0" smtClean="0"/>
              <a:t> </a:t>
            </a:r>
          </a:p>
          <a:p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4" t="43255" r="31618" b="16855"/>
          <a:stretch/>
        </p:blipFill>
        <p:spPr bwMode="auto">
          <a:xfrm>
            <a:off x="971600" y="2276871"/>
            <a:ext cx="6912768" cy="390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216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7145" y="4005064"/>
            <a:ext cx="8229600" cy="4525963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- What type of shop is Diana’s?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- Diana’s 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a</a:t>
            </a:r>
            <a:r>
              <a:rPr lang="en-US" sz="2400" b="1" i="1" u="sng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ea typeface="Calibri"/>
                <a:cs typeface="Times New Roman"/>
              </a:rPr>
              <a:t>jeweller’s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.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-What can you buy in the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jeweller’s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?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- I can buy </a:t>
            </a:r>
            <a:r>
              <a:rPr lang="en-US" sz="2400" i="1" dirty="0">
                <a:latin typeface="Times New Roman"/>
                <a:ea typeface="Calibri"/>
                <a:cs typeface="Times New Roman"/>
              </a:rPr>
              <a:t>a ring there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7" name="Picture 3" descr="C:\Users\User\Desktop\покупки 5 кл\img_s855656_0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" t="18904" r="2760" b="4762"/>
          <a:stretch/>
        </p:blipFill>
        <p:spPr bwMode="auto">
          <a:xfrm>
            <a:off x="1529471" y="188640"/>
            <a:ext cx="5915891" cy="366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173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/>
          <a:lstStyle/>
          <a:p>
            <a:r>
              <a:rPr lang="en-US" dirty="0" smtClean="0"/>
              <a:t>Past Simple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70"/>
          <a:stretch/>
        </p:blipFill>
        <p:spPr bwMode="auto">
          <a:xfrm>
            <a:off x="323020" y="620688"/>
            <a:ext cx="7416824" cy="553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73" r="32422"/>
          <a:stretch/>
        </p:blipFill>
        <p:spPr bwMode="auto">
          <a:xfrm>
            <a:off x="4031432" y="4281007"/>
            <a:ext cx="5112568" cy="256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C:\Users\User\Desktop\покупки 5 кл\He+It+We+You+They+I+She+Was+We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29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youtu.be/QromMfPMYnw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6" t="28783" r="41695" b="19596"/>
          <a:stretch/>
        </p:blipFill>
        <p:spPr bwMode="auto">
          <a:xfrm>
            <a:off x="1691680" y="2618836"/>
            <a:ext cx="5979226" cy="354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4971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</TotalTime>
  <Words>224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Документ Microsoft Word</vt:lpstr>
      <vt:lpstr>Презентация PowerPoint</vt:lpstr>
      <vt:lpstr>What can you see?</vt:lpstr>
      <vt:lpstr>The topic of our lesson is   «Going shopping»</vt:lpstr>
      <vt:lpstr>Презентация PowerPoint</vt:lpstr>
      <vt:lpstr>Презентация PowerPoint</vt:lpstr>
      <vt:lpstr>Let’s visit a shopping center together!</vt:lpstr>
      <vt:lpstr>Презентация PowerPoint</vt:lpstr>
      <vt:lpstr>Past Simple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Пользователь</cp:lastModifiedBy>
  <cp:revision>27</cp:revision>
  <dcterms:created xsi:type="dcterms:W3CDTF">2023-11-23T11:05:15Z</dcterms:created>
  <dcterms:modified xsi:type="dcterms:W3CDTF">2023-11-23T17:21:43Z</dcterms:modified>
</cp:coreProperties>
</file>