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75" r:id="rId5"/>
    <p:sldId id="261" r:id="rId6"/>
    <p:sldId id="262" r:id="rId7"/>
    <p:sldId id="260" r:id="rId8"/>
    <p:sldId id="276" r:id="rId9"/>
    <p:sldId id="277" r:id="rId10"/>
    <p:sldId id="265" r:id="rId11"/>
    <p:sldId id="278" r:id="rId12"/>
    <p:sldId id="267" r:id="rId13"/>
    <p:sldId id="281" r:id="rId14"/>
    <p:sldId id="282" r:id="rId15"/>
    <p:sldId id="283" r:id="rId16"/>
    <p:sldId id="284" r:id="rId17"/>
    <p:sldId id="285" r:id="rId18"/>
    <p:sldId id="286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3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C30A6E-21B4-41E6-A3CD-F10C96CCAEEF}" type="doc">
      <dgm:prSet loTypeId="urn:microsoft.com/office/officeart/2005/8/layout/vList2" loCatId="list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F463583-15B4-4BA6-A5B3-E916D1C456C9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Задачи:</a:t>
          </a:r>
          <a:endParaRPr lang="ru-RU" b="1" dirty="0">
            <a:solidFill>
              <a:schemeClr val="accent4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5DB6E1-8906-42D2-9DBC-D8D3A3BB013C}" type="parTrans" cxnId="{9597A9CB-67C1-42B2-912A-0B0562FC5337}">
      <dgm:prSet/>
      <dgm:spPr/>
      <dgm:t>
        <a:bodyPr/>
        <a:lstStyle/>
        <a:p>
          <a:endParaRPr lang="ru-RU"/>
        </a:p>
      </dgm:t>
    </dgm:pt>
    <dgm:pt modelId="{F2DCFF67-11D4-4EF2-84EA-E2D3458CF668}" type="sibTrans" cxnId="{9597A9CB-67C1-42B2-912A-0B0562FC5337}">
      <dgm:prSet/>
      <dgm:spPr/>
      <dgm:t>
        <a:bodyPr/>
        <a:lstStyle/>
        <a:p>
          <a:endParaRPr lang="ru-RU"/>
        </a:p>
      </dgm:t>
    </dgm:pt>
    <dgm:pt modelId="{841586B0-7128-4492-9FAA-9752C3615CCE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</a:rPr>
            <a:t>знакомить и закреплять знания детей о звуках: гласных, согласных (твердых, мягких, звонких, глухих);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1FC3CB02-7824-40CB-B9DE-87D4C9CB447B}" type="parTrans" cxnId="{51A72F2F-0824-4C37-9D1F-981C9D3DBFA1}">
      <dgm:prSet/>
      <dgm:spPr/>
      <dgm:t>
        <a:bodyPr/>
        <a:lstStyle/>
        <a:p>
          <a:endParaRPr lang="ru-RU"/>
        </a:p>
      </dgm:t>
    </dgm:pt>
    <dgm:pt modelId="{1FE0F8B9-12CE-4731-826F-5638DF9724EB}" type="sibTrans" cxnId="{51A72F2F-0824-4C37-9D1F-981C9D3DBFA1}">
      <dgm:prSet/>
      <dgm:spPr/>
      <dgm:t>
        <a:bodyPr/>
        <a:lstStyle/>
        <a:p>
          <a:endParaRPr lang="ru-RU"/>
        </a:p>
      </dgm:t>
    </dgm:pt>
    <dgm:pt modelId="{A61DC9D9-F2C5-47EB-BAC2-693D2DCA63C7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развивать фонематический слух детей;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9D2B4BF2-E28F-40A4-A8E5-36E9B81C5792}" type="parTrans" cxnId="{316A93D4-9A0E-4D18-9B49-A6273612E0A9}">
      <dgm:prSet/>
      <dgm:spPr/>
      <dgm:t>
        <a:bodyPr/>
        <a:lstStyle/>
        <a:p>
          <a:endParaRPr lang="ru-RU"/>
        </a:p>
      </dgm:t>
    </dgm:pt>
    <dgm:pt modelId="{50F01458-30E7-4C08-A238-06D17BF397DE}" type="sibTrans" cxnId="{316A93D4-9A0E-4D18-9B49-A6273612E0A9}">
      <dgm:prSet/>
      <dgm:spPr/>
      <dgm:t>
        <a:bodyPr/>
        <a:lstStyle/>
        <a:p>
          <a:endParaRPr lang="ru-RU"/>
        </a:p>
      </dgm:t>
    </dgm:pt>
    <dgm:pt modelId="{31720AF6-DA29-4E77-BE25-2A030AAEE077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учить и закреплять умение проводить звуковой анализ слов;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73358BC3-7FB1-4C03-9EC6-ADA13ACEFAB3}" type="parTrans" cxnId="{AF1171EE-5836-454D-97E9-D0F8E0BE4971}">
      <dgm:prSet/>
      <dgm:spPr/>
      <dgm:t>
        <a:bodyPr/>
        <a:lstStyle/>
        <a:p>
          <a:endParaRPr lang="ru-RU"/>
        </a:p>
      </dgm:t>
    </dgm:pt>
    <dgm:pt modelId="{CE501060-A2F4-4B41-8852-EA2E55FECC44}" type="sibTrans" cxnId="{AF1171EE-5836-454D-97E9-D0F8E0BE4971}">
      <dgm:prSet/>
      <dgm:spPr/>
      <dgm:t>
        <a:bodyPr/>
        <a:lstStyle/>
        <a:p>
          <a:endParaRPr lang="ru-RU"/>
        </a:p>
      </dgm:t>
    </dgm:pt>
    <dgm:pt modelId="{E5F3886A-B5BA-49F8-8D1C-C029DE75B5C3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</a:rPr>
            <a:t>определять местонахождение звука в слове (в начале, середине или конце слова);</a:t>
          </a:r>
          <a:endParaRPr lang="ru-RU" dirty="0" smtClean="0">
            <a:solidFill>
              <a:schemeClr val="accent4">
                <a:lumMod val="50000"/>
              </a:schemeClr>
            </a:solidFill>
          </a:endParaRPr>
        </a:p>
      </dgm:t>
    </dgm:pt>
    <dgm:pt modelId="{6665E759-D6E3-447C-A47A-03BC5EDC6815}" type="parTrans" cxnId="{2B1EA6F9-B830-48E8-88C6-AD824B348780}">
      <dgm:prSet/>
      <dgm:spPr/>
      <dgm:t>
        <a:bodyPr/>
        <a:lstStyle/>
        <a:p>
          <a:endParaRPr lang="ru-RU"/>
        </a:p>
      </dgm:t>
    </dgm:pt>
    <dgm:pt modelId="{277607A2-79A1-47B2-B391-75207C3A6C0D}" type="sibTrans" cxnId="{2B1EA6F9-B830-48E8-88C6-AD824B348780}">
      <dgm:prSet/>
      <dgm:spPr/>
      <dgm:t>
        <a:bodyPr/>
        <a:lstStyle/>
        <a:p>
          <a:endParaRPr lang="ru-RU"/>
        </a:p>
      </dgm:t>
    </dgm:pt>
    <dgm:pt modelId="{8E09D4C1-018E-4949-BB0B-BFC1D3722367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</a:rPr>
            <a:t>закреплять умение делить слова на слоги и определять количество слогов в слове;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9B86CF48-4177-4E9A-804A-E067DEEEBCA2}" type="parTrans" cxnId="{48DA3B42-7EE7-4CED-B354-E7F79E4B7236}">
      <dgm:prSet/>
      <dgm:spPr/>
      <dgm:t>
        <a:bodyPr/>
        <a:lstStyle/>
        <a:p>
          <a:endParaRPr lang="ru-RU"/>
        </a:p>
      </dgm:t>
    </dgm:pt>
    <dgm:pt modelId="{EA1ACF87-CE8B-45FF-8D96-0529D8C1A210}" type="sibTrans" cxnId="{48DA3B42-7EE7-4CED-B354-E7F79E4B7236}">
      <dgm:prSet/>
      <dgm:spPr/>
      <dgm:t>
        <a:bodyPr/>
        <a:lstStyle/>
        <a:p>
          <a:endParaRPr lang="ru-RU"/>
        </a:p>
      </dgm:t>
    </dgm:pt>
    <dgm:pt modelId="{FC2001DF-5AA3-4031-BD67-3B2DB3A7548D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</a:rPr>
            <a:t>учиться слоговому чтению;</a:t>
          </a:r>
          <a:endParaRPr lang="ru-RU" dirty="0" smtClean="0">
            <a:solidFill>
              <a:schemeClr val="accent4">
                <a:lumMod val="50000"/>
              </a:schemeClr>
            </a:solidFill>
          </a:endParaRPr>
        </a:p>
      </dgm:t>
    </dgm:pt>
    <dgm:pt modelId="{31BA759C-7C0C-4D4E-8482-8D32B1D793B8}" type="parTrans" cxnId="{5A8DEE44-C105-4BE5-A978-B74901978359}">
      <dgm:prSet/>
      <dgm:spPr/>
      <dgm:t>
        <a:bodyPr/>
        <a:lstStyle/>
        <a:p>
          <a:endParaRPr lang="ru-RU"/>
        </a:p>
      </dgm:t>
    </dgm:pt>
    <dgm:pt modelId="{64B15A46-01F0-4C34-B8AF-91714D11E0AB}" type="sibTrans" cxnId="{5A8DEE44-C105-4BE5-A978-B74901978359}">
      <dgm:prSet/>
      <dgm:spPr/>
      <dgm:t>
        <a:bodyPr/>
        <a:lstStyle/>
        <a:p>
          <a:endParaRPr lang="ru-RU"/>
        </a:p>
      </dgm:t>
    </dgm:pt>
    <dgm:pt modelId="{7A0846E6-0ACC-4629-82AE-3EE93D25767D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придумывать слова, соответствующие схеме;</a:t>
          </a:r>
        </a:p>
      </dgm:t>
    </dgm:pt>
    <dgm:pt modelId="{8958941C-B29A-41F3-A98F-E4D7B81DDBBA}" type="parTrans" cxnId="{E53F6A52-99E6-4469-82F6-8E182AF32A74}">
      <dgm:prSet/>
      <dgm:spPr/>
      <dgm:t>
        <a:bodyPr/>
        <a:lstStyle/>
        <a:p>
          <a:endParaRPr lang="ru-RU"/>
        </a:p>
      </dgm:t>
    </dgm:pt>
    <dgm:pt modelId="{90E6608A-54AB-4459-922E-03997904E65E}" type="sibTrans" cxnId="{E53F6A52-99E6-4469-82F6-8E182AF32A74}">
      <dgm:prSet/>
      <dgm:spPr/>
      <dgm:t>
        <a:bodyPr/>
        <a:lstStyle/>
        <a:p>
          <a:endParaRPr lang="ru-RU"/>
        </a:p>
      </dgm:t>
    </dgm:pt>
    <dgm:pt modelId="{9F2C9B76-E16D-4FE5-8940-1B88F3FB78A1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</a:rPr>
            <a:t>развивать умственные способности и познавательную активность дошкольников. 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0656ED8F-8009-47CD-A2B4-AF64399F5EFF}" type="parTrans" cxnId="{FA32373B-992F-4EA8-890F-746466E88C79}">
      <dgm:prSet/>
      <dgm:spPr/>
      <dgm:t>
        <a:bodyPr/>
        <a:lstStyle/>
        <a:p>
          <a:endParaRPr lang="ru-RU"/>
        </a:p>
      </dgm:t>
    </dgm:pt>
    <dgm:pt modelId="{386EBA1E-E735-464E-B985-A2A72660DE52}" type="sibTrans" cxnId="{FA32373B-992F-4EA8-890F-746466E88C79}">
      <dgm:prSet/>
      <dgm:spPr/>
      <dgm:t>
        <a:bodyPr/>
        <a:lstStyle/>
        <a:p>
          <a:endParaRPr lang="ru-RU"/>
        </a:p>
      </dgm:t>
    </dgm:pt>
    <dgm:pt modelId="{0ECC5BEC-E6F5-44C2-8CCD-46887F497B20}" type="pres">
      <dgm:prSet presAssocID="{D3C30A6E-21B4-41E6-A3CD-F10C96CCAEEF}" presName="linear" presStyleCnt="0">
        <dgm:presLayoutVars>
          <dgm:animLvl val="lvl"/>
          <dgm:resizeHandles val="exact"/>
        </dgm:presLayoutVars>
      </dgm:prSet>
      <dgm:spPr/>
    </dgm:pt>
    <dgm:pt modelId="{6A162F58-481B-4776-832D-121BA3B83F45}" type="pres">
      <dgm:prSet presAssocID="{FF463583-15B4-4BA6-A5B3-E916D1C456C9}" presName="parentText" presStyleLbl="node1" presStyleIdx="0" presStyleCnt="1" custLinFactNeighborX="5948" custLinFactNeighborY="-1391">
        <dgm:presLayoutVars>
          <dgm:chMax val="0"/>
          <dgm:bulletEnabled val="1"/>
        </dgm:presLayoutVars>
      </dgm:prSet>
      <dgm:spPr/>
    </dgm:pt>
    <dgm:pt modelId="{E5FFEEDA-C68C-44DF-B29A-82BB47B8929B}" type="pres">
      <dgm:prSet presAssocID="{FF463583-15B4-4BA6-A5B3-E916D1C456C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B1EA6F9-B830-48E8-88C6-AD824B348780}" srcId="{FF463583-15B4-4BA6-A5B3-E916D1C456C9}" destId="{E5F3886A-B5BA-49F8-8D1C-C029DE75B5C3}" srcOrd="5" destOrd="0" parTransId="{6665E759-D6E3-447C-A47A-03BC5EDC6815}" sibTransId="{277607A2-79A1-47B2-B391-75207C3A6C0D}"/>
    <dgm:cxn modelId="{5CF1E860-E085-4B0D-AA80-E3B7A305352A}" type="presOf" srcId="{841586B0-7128-4492-9FAA-9752C3615CCE}" destId="{E5FFEEDA-C68C-44DF-B29A-82BB47B8929B}" srcOrd="0" destOrd="0" presId="urn:microsoft.com/office/officeart/2005/8/layout/vList2"/>
    <dgm:cxn modelId="{AACA8FA7-1BFB-4D77-8174-05E1F2979F86}" type="presOf" srcId="{FC2001DF-5AA3-4031-BD67-3B2DB3A7548D}" destId="{E5FFEEDA-C68C-44DF-B29A-82BB47B8929B}" srcOrd="0" destOrd="6" presId="urn:microsoft.com/office/officeart/2005/8/layout/vList2"/>
    <dgm:cxn modelId="{5A8DEE44-C105-4BE5-A978-B74901978359}" srcId="{FF463583-15B4-4BA6-A5B3-E916D1C456C9}" destId="{FC2001DF-5AA3-4031-BD67-3B2DB3A7548D}" srcOrd="6" destOrd="0" parTransId="{31BA759C-7C0C-4D4E-8482-8D32B1D793B8}" sibTransId="{64B15A46-01F0-4C34-B8AF-91714D11E0AB}"/>
    <dgm:cxn modelId="{51A72F2F-0824-4C37-9D1F-981C9D3DBFA1}" srcId="{FF463583-15B4-4BA6-A5B3-E916D1C456C9}" destId="{841586B0-7128-4492-9FAA-9752C3615CCE}" srcOrd="0" destOrd="0" parTransId="{1FC3CB02-7824-40CB-B9DE-87D4C9CB447B}" sibTransId="{1FE0F8B9-12CE-4731-826F-5638DF9724EB}"/>
    <dgm:cxn modelId="{E53F6A52-99E6-4469-82F6-8E182AF32A74}" srcId="{FF463583-15B4-4BA6-A5B3-E916D1C456C9}" destId="{7A0846E6-0ACC-4629-82AE-3EE93D25767D}" srcOrd="7" destOrd="0" parTransId="{8958941C-B29A-41F3-A98F-E4D7B81DDBBA}" sibTransId="{90E6608A-54AB-4459-922E-03997904E65E}"/>
    <dgm:cxn modelId="{AF1171EE-5836-454D-97E9-D0F8E0BE4971}" srcId="{FF463583-15B4-4BA6-A5B3-E916D1C456C9}" destId="{31720AF6-DA29-4E77-BE25-2A030AAEE077}" srcOrd="2" destOrd="0" parTransId="{73358BC3-7FB1-4C03-9EC6-ADA13ACEFAB3}" sibTransId="{CE501060-A2F4-4B41-8852-EA2E55FECC44}"/>
    <dgm:cxn modelId="{5551E732-9629-4C75-850E-B6B0B7EC0D2A}" type="presOf" srcId="{A61DC9D9-F2C5-47EB-BAC2-693D2DCA63C7}" destId="{E5FFEEDA-C68C-44DF-B29A-82BB47B8929B}" srcOrd="0" destOrd="1" presId="urn:microsoft.com/office/officeart/2005/8/layout/vList2"/>
    <dgm:cxn modelId="{AF8FF39D-0A04-4975-9A0D-E4CE4C9CCFA4}" type="presOf" srcId="{31720AF6-DA29-4E77-BE25-2A030AAEE077}" destId="{E5FFEEDA-C68C-44DF-B29A-82BB47B8929B}" srcOrd="0" destOrd="2" presId="urn:microsoft.com/office/officeart/2005/8/layout/vList2"/>
    <dgm:cxn modelId="{FA32373B-992F-4EA8-890F-746466E88C79}" srcId="{FF463583-15B4-4BA6-A5B3-E916D1C456C9}" destId="{9F2C9B76-E16D-4FE5-8940-1B88F3FB78A1}" srcOrd="3" destOrd="0" parTransId="{0656ED8F-8009-47CD-A2B4-AF64399F5EFF}" sibTransId="{386EBA1E-E735-464E-B985-A2A72660DE52}"/>
    <dgm:cxn modelId="{0563F357-C6F8-4F09-A88C-979058E340CA}" type="presOf" srcId="{D3C30A6E-21B4-41E6-A3CD-F10C96CCAEEF}" destId="{0ECC5BEC-E6F5-44C2-8CCD-46887F497B20}" srcOrd="0" destOrd="0" presId="urn:microsoft.com/office/officeart/2005/8/layout/vList2"/>
    <dgm:cxn modelId="{48DA3B42-7EE7-4CED-B354-E7F79E4B7236}" srcId="{FF463583-15B4-4BA6-A5B3-E916D1C456C9}" destId="{8E09D4C1-018E-4949-BB0B-BFC1D3722367}" srcOrd="4" destOrd="0" parTransId="{9B86CF48-4177-4E9A-804A-E067DEEEBCA2}" sibTransId="{EA1ACF87-CE8B-45FF-8D96-0529D8C1A210}"/>
    <dgm:cxn modelId="{F918E75B-6E06-41D2-9C0D-A151EF063B17}" type="presOf" srcId="{E5F3886A-B5BA-49F8-8D1C-C029DE75B5C3}" destId="{E5FFEEDA-C68C-44DF-B29A-82BB47B8929B}" srcOrd="0" destOrd="5" presId="urn:microsoft.com/office/officeart/2005/8/layout/vList2"/>
    <dgm:cxn modelId="{2FAA5BDA-D041-47F1-A7EB-CE81190D248A}" type="presOf" srcId="{FF463583-15B4-4BA6-A5B3-E916D1C456C9}" destId="{6A162F58-481B-4776-832D-121BA3B83F45}" srcOrd="0" destOrd="0" presId="urn:microsoft.com/office/officeart/2005/8/layout/vList2"/>
    <dgm:cxn modelId="{DAF9C4CD-1075-4C73-86CF-FC41093EA41C}" type="presOf" srcId="{7A0846E6-0ACC-4629-82AE-3EE93D25767D}" destId="{E5FFEEDA-C68C-44DF-B29A-82BB47B8929B}" srcOrd="0" destOrd="7" presId="urn:microsoft.com/office/officeart/2005/8/layout/vList2"/>
    <dgm:cxn modelId="{9597A9CB-67C1-42B2-912A-0B0562FC5337}" srcId="{D3C30A6E-21B4-41E6-A3CD-F10C96CCAEEF}" destId="{FF463583-15B4-4BA6-A5B3-E916D1C456C9}" srcOrd="0" destOrd="0" parTransId="{135DB6E1-8906-42D2-9DBC-D8D3A3BB013C}" sibTransId="{F2DCFF67-11D4-4EF2-84EA-E2D3458CF668}"/>
    <dgm:cxn modelId="{D1D2915E-71F1-4225-A4BA-B602707B8E4E}" type="presOf" srcId="{8E09D4C1-018E-4949-BB0B-BFC1D3722367}" destId="{E5FFEEDA-C68C-44DF-B29A-82BB47B8929B}" srcOrd="0" destOrd="4" presId="urn:microsoft.com/office/officeart/2005/8/layout/vList2"/>
    <dgm:cxn modelId="{316A93D4-9A0E-4D18-9B49-A6273612E0A9}" srcId="{FF463583-15B4-4BA6-A5B3-E916D1C456C9}" destId="{A61DC9D9-F2C5-47EB-BAC2-693D2DCA63C7}" srcOrd="1" destOrd="0" parTransId="{9D2B4BF2-E28F-40A4-A8E5-36E9B81C5792}" sibTransId="{50F01458-30E7-4C08-A238-06D17BF397DE}"/>
    <dgm:cxn modelId="{05676289-48B3-4C60-A81B-45DD7FE43D60}" type="presOf" srcId="{9F2C9B76-E16D-4FE5-8940-1B88F3FB78A1}" destId="{E5FFEEDA-C68C-44DF-B29A-82BB47B8929B}" srcOrd="0" destOrd="3" presId="urn:microsoft.com/office/officeart/2005/8/layout/vList2"/>
    <dgm:cxn modelId="{A479FBCB-3BDF-4270-8CD5-491F5AF1D2CB}" type="presParOf" srcId="{0ECC5BEC-E6F5-44C2-8CCD-46887F497B20}" destId="{6A162F58-481B-4776-832D-121BA3B83F45}" srcOrd="0" destOrd="0" presId="urn:microsoft.com/office/officeart/2005/8/layout/vList2"/>
    <dgm:cxn modelId="{561BCAF4-4988-46D5-8BD0-B124F5C82368}" type="presParOf" srcId="{0ECC5BEC-E6F5-44C2-8CCD-46887F497B20}" destId="{E5FFEEDA-C68C-44DF-B29A-82BB47B8929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«Составь  слово». 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3272" custLinFactNeighborY="-85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71F32DA0-016F-44C5-A4B1-43926E84CA75}" type="presOf" srcId="{B06F07CA-8926-4588-B1DC-E9812CB13404}" destId="{69356E68-1407-487E-9871-C61603358FC2}" srcOrd="0" destOrd="0" presId="urn:microsoft.com/office/officeart/2005/8/layout/pList1"/>
    <dgm:cxn modelId="{F6A10204-D64A-415F-AD53-1726DFEDD63E}" type="presOf" srcId="{6D979294-0AC0-4ACD-817E-7CEBEB67EF99}" destId="{2DD0A7F9-0055-40D2-AE72-0F4DD9CB6AD8}" srcOrd="0" destOrd="0" presId="urn:microsoft.com/office/officeart/2005/8/layout/pList1"/>
    <dgm:cxn modelId="{41D3E0E2-06D0-4E68-8EDE-002CC9818C98}" type="presParOf" srcId="{69356E68-1407-487E-9871-C61603358FC2}" destId="{C910DFE8-BD05-45A5-8921-2194C3DC5B6A}" srcOrd="0" destOrd="0" presId="urn:microsoft.com/office/officeart/2005/8/layout/pList1"/>
    <dgm:cxn modelId="{62FA82A9-FC33-441A-ADFB-F3FAEB3EEA72}" type="presParOf" srcId="{C910DFE8-BD05-45A5-8921-2194C3DC5B6A}" destId="{913BE76A-1A4B-4CEB-BB57-DA64545BFF2A}" srcOrd="0" destOrd="0" presId="urn:microsoft.com/office/officeart/2005/8/layout/pList1"/>
    <dgm:cxn modelId="{C03A74FC-78A1-495E-BCFD-7103EAC7438E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b="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«Новоселье»</a:t>
          </a:r>
        </a:p>
        <a:p>
          <a:r>
            <a:rPr lang="ru-RU" b="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«Расселяем» звуки на определенные улицы».</a:t>
          </a:r>
          <a:endParaRPr lang="ru-RU" b="0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51915" custScaleY="14632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306" custLinFactNeighborY="15650">
        <dgm:presLayoutVars>
          <dgm:bulletEnabled val="1"/>
        </dgm:presLayoutVars>
      </dgm:prSet>
      <dgm:spPr/>
    </dgm:pt>
  </dgm:ptLst>
  <dgm:cxnLst>
    <dgm:cxn modelId="{B61E2388-2554-4FD3-8A80-7F5408F66CBA}" type="presOf" srcId="{6D979294-0AC0-4ACD-817E-7CEBEB67EF99}" destId="{2DD0A7F9-0055-40D2-AE72-0F4DD9CB6AD8}" srcOrd="0" destOrd="0" presId="urn:microsoft.com/office/officeart/2005/8/layout/pList1"/>
    <dgm:cxn modelId="{2753BE1A-5EA1-48D3-8BB8-2CD8B693E511}" type="presOf" srcId="{B06F07CA-8926-4588-B1DC-E9812CB13404}" destId="{69356E68-1407-487E-9871-C61603358FC2}" srcOrd="0" destOrd="0" presId="urn:microsoft.com/office/officeart/2005/8/layout/pList1"/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FD566972-1212-482E-822D-4F8A4C7F6A08}" type="presParOf" srcId="{69356E68-1407-487E-9871-C61603358FC2}" destId="{C910DFE8-BD05-45A5-8921-2194C3DC5B6A}" srcOrd="0" destOrd="0" presId="urn:microsoft.com/office/officeart/2005/8/layout/pList1"/>
    <dgm:cxn modelId="{E369E149-E40E-4BFC-B6AF-BF04CFF2D53B}" type="presParOf" srcId="{C910DFE8-BD05-45A5-8921-2194C3DC5B6A}" destId="{913BE76A-1A4B-4CEB-BB57-DA64545BFF2A}" srcOrd="0" destOrd="0" presId="urn:microsoft.com/office/officeart/2005/8/layout/pList1"/>
    <dgm:cxn modelId="{DB5AEEC0-C122-40AB-9AFF-458909DB6432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«Найти слово на букву».</a:t>
          </a:r>
          <a:b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Назови первый и последний звук.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1845" custLinFactNeighborY="-1067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D0B812A0-141B-46E9-AC74-D829AB74A44D}" type="presOf" srcId="{6D979294-0AC0-4ACD-817E-7CEBEB67EF99}" destId="{2DD0A7F9-0055-40D2-AE72-0F4DD9CB6AD8}" srcOrd="0" destOrd="0" presId="urn:microsoft.com/office/officeart/2005/8/layout/pList1"/>
    <dgm:cxn modelId="{9B26D496-0825-497C-9F9E-C26C689A478F}" type="presOf" srcId="{B06F07CA-8926-4588-B1DC-E9812CB13404}" destId="{69356E68-1407-487E-9871-C61603358FC2}" srcOrd="0" destOrd="0" presId="urn:microsoft.com/office/officeart/2005/8/layout/pList1"/>
    <dgm:cxn modelId="{ECAAF517-CF2F-4D97-95D6-6AC902A8FE85}" type="presParOf" srcId="{69356E68-1407-487E-9871-C61603358FC2}" destId="{C910DFE8-BD05-45A5-8921-2194C3DC5B6A}" srcOrd="0" destOrd="0" presId="urn:microsoft.com/office/officeart/2005/8/layout/pList1"/>
    <dgm:cxn modelId="{3F8651B3-8784-440B-8160-BB19296861A6}" type="presParOf" srcId="{C910DFE8-BD05-45A5-8921-2194C3DC5B6A}" destId="{913BE76A-1A4B-4CEB-BB57-DA64545BFF2A}" srcOrd="0" destOrd="0" presId="urn:microsoft.com/office/officeart/2005/8/layout/pList1"/>
    <dgm:cxn modelId="{74BE3883-9E02-4CE1-ACD2-E9C853AA0EBE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«Весёлый алфавит».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1845" custLinFactNeighborY="-1067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5807219C-C1E8-4C4A-8ACA-572884B35568}" type="presOf" srcId="{B06F07CA-8926-4588-B1DC-E9812CB13404}" destId="{69356E68-1407-487E-9871-C61603358FC2}" srcOrd="0" destOrd="0" presId="urn:microsoft.com/office/officeart/2005/8/layout/pList1"/>
    <dgm:cxn modelId="{11DFDF8E-2298-47D1-A242-E3D611CD89A4}" type="presOf" srcId="{6D979294-0AC0-4ACD-817E-7CEBEB67EF99}" destId="{2DD0A7F9-0055-40D2-AE72-0F4DD9CB6AD8}" srcOrd="0" destOrd="0" presId="urn:microsoft.com/office/officeart/2005/8/layout/pList1"/>
    <dgm:cxn modelId="{BAC9B560-6F62-4070-816B-2938F9FF6AD1}" type="presParOf" srcId="{69356E68-1407-487E-9871-C61603358FC2}" destId="{C910DFE8-BD05-45A5-8921-2194C3DC5B6A}" srcOrd="0" destOrd="0" presId="urn:microsoft.com/office/officeart/2005/8/layout/pList1"/>
    <dgm:cxn modelId="{18DAB318-7786-4D0E-9509-E2256300A64C}" type="presParOf" srcId="{C910DFE8-BD05-45A5-8921-2194C3DC5B6A}" destId="{913BE76A-1A4B-4CEB-BB57-DA64545BFF2A}" srcOrd="0" destOrd="0" presId="urn:microsoft.com/office/officeart/2005/8/layout/pList1"/>
    <dgm:cxn modelId="{925EB73E-EDAE-40E0-80EC-847768C1EF27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3BD6B2-01DF-4ACD-93AA-7194497D6DAD}" type="doc">
      <dgm:prSet loTypeId="urn:microsoft.com/office/officeart/2005/8/layout/vList2" loCatId="list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7A9DC15-911B-4215-B03A-77E48241DB24}">
      <dgm:prSet phldrT="[Текст]"/>
      <dgm:spPr/>
      <dgm:t>
        <a:bodyPr/>
        <a:lstStyle/>
        <a:p>
          <a:r>
            <a: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пособия: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DD835510-4A51-4692-B121-991391C0DA25}" type="parTrans" cxnId="{00538FE6-A1D1-4B3F-A5AF-AF2F02B39346}">
      <dgm:prSet/>
      <dgm:spPr/>
      <dgm:t>
        <a:bodyPr/>
        <a:lstStyle/>
        <a:p>
          <a:endParaRPr lang="ru-RU"/>
        </a:p>
      </dgm:t>
    </dgm:pt>
    <dgm:pt modelId="{638F2845-8B2D-42B1-8DCE-4B19968F7C8A}" type="sibTrans" cxnId="{00538FE6-A1D1-4B3F-A5AF-AF2F02B39346}">
      <dgm:prSet/>
      <dgm:spPr/>
      <dgm:t>
        <a:bodyPr/>
        <a:lstStyle/>
        <a:p>
          <a:endParaRPr lang="ru-RU"/>
        </a:p>
      </dgm:t>
    </dgm:pt>
    <dgm:pt modelId="{5AE42A4A-EBB5-44A0-91AA-FCF5692AE67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 определять место звука в слове, количество звуков в заданном слове, дифференцируя согласные и гласные звуки, твердые и мягкие согласные, соотносить звук и букву, упражнять в делении слов на слоги.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0B0D3E9B-A7BB-447D-91C2-D5B97B20F6F7}" type="parTrans" cxnId="{48EC3DD7-DDF2-4DB5-A6EE-753FBBFEC10B}">
      <dgm:prSet/>
      <dgm:spPr/>
      <dgm:t>
        <a:bodyPr/>
        <a:lstStyle/>
        <a:p>
          <a:endParaRPr lang="ru-RU"/>
        </a:p>
      </dgm:t>
    </dgm:pt>
    <dgm:pt modelId="{0A677209-AC7E-4788-B815-E42B55B6E31B}" type="sibTrans" cxnId="{48EC3DD7-DDF2-4DB5-A6EE-753FBBFEC10B}">
      <dgm:prSet/>
      <dgm:spPr/>
      <dgm:t>
        <a:bodyPr/>
        <a:lstStyle/>
        <a:p>
          <a:endParaRPr lang="ru-RU"/>
        </a:p>
      </dgm:t>
    </dgm:pt>
    <dgm:pt modelId="{982CF929-337F-4D7C-8262-8F583DAD3A8C}">
      <dgm:prSet phldrT="[Текст]"/>
      <dgm:spPr/>
      <dgm:t>
        <a:bodyPr/>
        <a:lstStyle/>
        <a:p>
          <a:r>
            <a:rPr lang="ru-RU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активизировать мыслительные процессы: зрительное и слуховое восприятие и внимание, логическое мышление;</a:t>
          </a:r>
          <a:endParaRPr lang="ru-RU" dirty="0">
            <a:solidFill>
              <a:schemeClr val="accent4">
                <a:lumMod val="50000"/>
              </a:schemeClr>
            </a:solidFill>
          </a:endParaRPr>
        </a:p>
      </dgm:t>
    </dgm:pt>
    <dgm:pt modelId="{B2535E90-472A-4600-B672-DBB6EA341DEF}" type="parTrans" cxnId="{D9FA6B0B-6016-4DAC-809F-7EC64684CAF6}">
      <dgm:prSet/>
      <dgm:spPr/>
      <dgm:t>
        <a:bodyPr/>
        <a:lstStyle/>
        <a:p>
          <a:endParaRPr lang="ru-RU"/>
        </a:p>
      </dgm:t>
    </dgm:pt>
    <dgm:pt modelId="{BD4D6F89-38A2-43ED-BA29-804FF36D57F5}" type="sibTrans" cxnId="{D9FA6B0B-6016-4DAC-809F-7EC64684CAF6}">
      <dgm:prSet/>
      <dgm:spPr/>
      <dgm:t>
        <a:bodyPr/>
        <a:lstStyle/>
        <a:p>
          <a:endParaRPr lang="ru-RU"/>
        </a:p>
      </dgm:t>
    </dgm:pt>
    <dgm:pt modelId="{816E434D-30E0-4984-8A12-F21985F7CC6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память, внимание, речь;</a:t>
          </a:r>
        </a:p>
      </dgm:t>
    </dgm:pt>
    <dgm:pt modelId="{39B03223-9CE5-4D06-8C67-0FB030005C52}" type="parTrans" cxnId="{2BF0B082-A407-4835-BC5E-DEF729632521}">
      <dgm:prSet/>
      <dgm:spPr/>
      <dgm:t>
        <a:bodyPr/>
        <a:lstStyle/>
        <a:p>
          <a:endParaRPr lang="ru-RU"/>
        </a:p>
      </dgm:t>
    </dgm:pt>
    <dgm:pt modelId="{2BF2F39D-2EE7-46E3-810E-2568662572EF}" type="sibTrans" cxnId="{2BF0B082-A407-4835-BC5E-DEF729632521}">
      <dgm:prSet/>
      <dgm:spPr/>
      <dgm:t>
        <a:bodyPr/>
        <a:lstStyle/>
        <a:p>
          <a:endParaRPr lang="ru-RU"/>
        </a:p>
      </dgm:t>
    </dgm:pt>
    <dgm:pt modelId="{EEB3CD96-A509-454B-9C6A-5D856D74242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мелкую моторику рук, зрительно-двигательную координацию;</a:t>
          </a:r>
        </a:p>
      </dgm:t>
    </dgm:pt>
    <dgm:pt modelId="{5FA6C7B2-2EA4-416E-9B19-0ADA0B1860D7}" type="parTrans" cxnId="{DA8D3566-39D9-415D-AC47-47E50DA82CF8}">
      <dgm:prSet/>
      <dgm:spPr/>
      <dgm:t>
        <a:bodyPr/>
        <a:lstStyle/>
        <a:p>
          <a:endParaRPr lang="ru-RU"/>
        </a:p>
      </dgm:t>
    </dgm:pt>
    <dgm:pt modelId="{81D0174A-6B15-4B0F-A1D6-72DE8409FD2B}" type="sibTrans" cxnId="{DA8D3566-39D9-415D-AC47-47E50DA82CF8}">
      <dgm:prSet/>
      <dgm:spPr/>
      <dgm:t>
        <a:bodyPr/>
        <a:lstStyle/>
        <a:p>
          <a:endParaRPr lang="ru-RU"/>
        </a:p>
      </dgm:t>
    </dgm:pt>
    <dgm:pt modelId="{79073BBF-F79C-447A-AB31-AACCBEF57DC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создать эмоционально-положительный настрой.</a:t>
          </a:r>
        </a:p>
      </dgm:t>
    </dgm:pt>
    <dgm:pt modelId="{B91ACEBB-3C02-46C9-AEBC-3E8C8143E577}" type="parTrans" cxnId="{34FC9D77-BACC-4BDE-8747-877795FE3CFB}">
      <dgm:prSet/>
      <dgm:spPr/>
      <dgm:t>
        <a:bodyPr/>
        <a:lstStyle/>
        <a:p>
          <a:endParaRPr lang="ru-RU"/>
        </a:p>
      </dgm:t>
    </dgm:pt>
    <dgm:pt modelId="{A5B6C3F1-5587-437F-89ED-185BF694FC27}" type="sibTrans" cxnId="{34FC9D77-BACC-4BDE-8747-877795FE3CFB}">
      <dgm:prSet/>
      <dgm:spPr/>
      <dgm:t>
        <a:bodyPr/>
        <a:lstStyle/>
        <a:p>
          <a:endParaRPr lang="ru-RU"/>
        </a:p>
      </dgm:t>
    </dgm:pt>
    <dgm:pt modelId="{05C910A3-1FB0-4E9D-8345-97D597FEC014}" type="pres">
      <dgm:prSet presAssocID="{A13BD6B2-01DF-4ACD-93AA-7194497D6DAD}" presName="linear" presStyleCnt="0">
        <dgm:presLayoutVars>
          <dgm:animLvl val="lvl"/>
          <dgm:resizeHandles val="exact"/>
        </dgm:presLayoutVars>
      </dgm:prSet>
      <dgm:spPr/>
    </dgm:pt>
    <dgm:pt modelId="{AB77DE91-7A2F-4C66-AE47-CB893DA1F607}" type="pres">
      <dgm:prSet presAssocID="{07A9DC15-911B-4215-B03A-77E48241DB24}" presName="parentText" presStyleLbl="node1" presStyleIdx="0" presStyleCnt="1" custScaleY="101532">
        <dgm:presLayoutVars>
          <dgm:chMax val="0"/>
          <dgm:bulletEnabled val="1"/>
        </dgm:presLayoutVars>
      </dgm:prSet>
      <dgm:spPr/>
    </dgm:pt>
    <dgm:pt modelId="{2C0CA15A-AE4D-4CA5-B117-52D5A8E371CE}" type="pres">
      <dgm:prSet presAssocID="{07A9DC15-911B-4215-B03A-77E48241DB24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48EC3DD7-DDF2-4DB5-A6EE-753FBBFEC10B}" srcId="{07A9DC15-911B-4215-B03A-77E48241DB24}" destId="{5AE42A4A-EBB5-44A0-91AA-FCF5692AE679}" srcOrd="0" destOrd="0" parTransId="{0B0D3E9B-A7BB-447D-91C2-D5B97B20F6F7}" sibTransId="{0A677209-AC7E-4788-B815-E42B55B6E31B}"/>
    <dgm:cxn modelId="{2D52B8AE-AA75-4975-8A4C-9F158343CCD1}" type="presOf" srcId="{5AE42A4A-EBB5-44A0-91AA-FCF5692AE679}" destId="{2C0CA15A-AE4D-4CA5-B117-52D5A8E371CE}" srcOrd="0" destOrd="0" presId="urn:microsoft.com/office/officeart/2005/8/layout/vList2"/>
    <dgm:cxn modelId="{D9FA6B0B-6016-4DAC-809F-7EC64684CAF6}" srcId="{07A9DC15-911B-4215-B03A-77E48241DB24}" destId="{982CF929-337F-4D7C-8262-8F583DAD3A8C}" srcOrd="1" destOrd="0" parTransId="{B2535E90-472A-4600-B672-DBB6EA341DEF}" sibTransId="{BD4D6F89-38A2-43ED-BA29-804FF36D57F5}"/>
    <dgm:cxn modelId="{34FC9D77-BACC-4BDE-8747-877795FE3CFB}" srcId="{07A9DC15-911B-4215-B03A-77E48241DB24}" destId="{79073BBF-F79C-447A-AB31-AACCBEF57DC9}" srcOrd="4" destOrd="0" parTransId="{B91ACEBB-3C02-46C9-AEBC-3E8C8143E577}" sibTransId="{A5B6C3F1-5587-437F-89ED-185BF694FC27}"/>
    <dgm:cxn modelId="{DA8D3566-39D9-415D-AC47-47E50DA82CF8}" srcId="{07A9DC15-911B-4215-B03A-77E48241DB24}" destId="{EEB3CD96-A509-454B-9C6A-5D856D742429}" srcOrd="3" destOrd="0" parTransId="{5FA6C7B2-2EA4-416E-9B19-0ADA0B1860D7}" sibTransId="{81D0174A-6B15-4B0F-A1D6-72DE8409FD2B}"/>
    <dgm:cxn modelId="{2350B21A-789D-4D88-B18C-D6E7E9E9410D}" type="presOf" srcId="{A13BD6B2-01DF-4ACD-93AA-7194497D6DAD}" destId="{05C910A3-1FB0-4E9D-8345-97D597FEC014}" srcOrd="0" destOrd="0" presId="urn:microsoft.com/office/officeart/2005/8/layout/vList2"/>
    <dgm:cxn modelId="{A79CCDB1-5667-4D05-B807-1C1BF5C0A7DC}" type="presOf" srcId="{EEB3CD96-A509-454B-9C6A-5D856D742429}" destId="{2C0CA15A-AE4D-4CA5-B117-52D5A8E371CE}" srcOrd="0" destOrd="3" presId="urn:microsoft.com/office/officeart/2005/8/layout/vList2"/>
    <dgm:cxn modelId="{6FB5DC52-260F-435B-8FE9-E590B14DF3FD}" type="presOf" srcId="{816E434D-30E0-4984-8A12-F21985F7CC69}" destId="{2C0CA15A-AE4D-4CA5-B117-52D5A8E371CE}" srcOrd="0" destOrd="2" presId="urn:microsoft.com/office/officeart/2005/8/layout/vList2"/>
    <dgm:cxn modelId="{51588861-FE82-48A1-BD6F-58FC5127100F}" type="presOf" srcId="{982CF929-337F-4D7C-8262-8F583DAD3A8C}" destId="{2C0CA15A-AE4D-4CA5-B117-52D5A8E371CE}" srcOrd="0" destOrd="1" presId="urn:microsoft.com/office/officeart/2005/8/layout/vList2"/>
    <dgm:cxn modelId="{2BF0B082-A407-4835-BC5E-DEF729632521}" srcId="{07A9DC15-911B-4215-B03A-77E48241DB24}" destId="{816E434D-30E0-4984-8A12-F21985F7CC69}" srcOrd="2" destOrd="0" parTransId="{39B03223-9CE5-4D06-8C67-0FB030005C52}" sibTransId="{2BF2F39D-2EE7-46E3-810E-2568662572EF}"/>
    <dgm:cxn modelId="{51498969-F05B-4DB0-B2A3-1422E1A38579}" type="presOf" srcId="{07A9DC15-911B-4215-B03A-77E48241DB24}" destId="{AB77DE91-7A2F-4C66-AE47-CB893DA1F607}" srcOrd="0" destOrd="0" presId="urn:microsoft.com/office/officeart/2005/8/layout/vList2"/>
    <dgm:cxn modelId="{00538FE6-A1D1-4B3F-A5AF-AF2F02B39346}" srcId="{A13BD6B2-01DF-4ACD-93AA-7194497D6DAD}" destId="{07A9DC15-911B-4215-B03A-77E48241DB24}" srcOrd="0" destOrd="0" parTransId="{DD835510-4A51-4692-B121-991391C0DA25}" sibTransId="{638F2845-8B2D-42B1-8DCE-4B19968F7C8A}"/>
    <dgm:cxn modelId="{2C474C65-67C8-4E1B-A6DF-D5722EA1CF8C}" type="presOf" srcId="{79073BBF-F79C-447A-AB31-AACCBEF57DC9}" destId="{2C0CA15A-AE4D-4CA5-B117-52D5A8E371CE}" srcOrd="0" destOrd="4" presId="urn:microsoft.com/office/officeart/2005/8/layout/vList2"/>
    <dgm:cxn modelId="{273205B4-518D-43F3-8964-6568707EC149}" type="presParOf" srcId="{05C910A3-1FB0-4E9D-8345-97D597FEC014}" destId="{AB77DE91-7A2F-4C66-AE47-CB893DA1F607}" srcOrd="0" destOrd="0" presId="urn:microsoft.com/office/officeart/2005/8/layout/vList2"/>
    <dgm:cxn modelId="{52771573-0E4E-4139-B9F7-9F26157408B7}" type="presParOf" srcId="{05C910A3-1FB0-4E9D-8345-97D597FEC014}" destId="{2C0CA15A-AE4D-4CA5-B117-52D5A8E371C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«Подбери правильно». 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55417" custScaleY="134473" custLinFactNeighborX="-5798" custLinFactNeighborY="2069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67E7F530-CF5D-4E7C-A3B5-7C9EB0015767}" type="presOf" srcId="{B06F07CA-8926-4588-B1DC-E9812CB13404}" destId="{69356E68-1407-487E-9871-C61603358FC2}" srcOrd="0" destOrd="0" presId="urn:microsoft.com/office/officeart/2005/8/layout/pList1"/>
    <dgm:cxn modelId="{0FF3E99A-63F5-4341-ADCD-1168DFC6F428}" type="presOf" srcId="{6D979294-0AC0-4ACD-817E-7CEBEB67EF99}" destId="{2DD0A7F9-0055-40D2-AE72-0F4DD9CB6AD8}" srcOrd="0" destOrd="0" presId="urn:microsoft.com/office/officeart/2005/8/layout/pList1"/>
    <dgm:cxn modelId="{7A420013-3945-4BFE-A720-0820B8223464}" type="presParOf" srcId="{69356E68-1407-487E-9871-C61603358FC2}" destId="{C910DFE8-BD05-45A5-8921-2194C3DC5B6A}" srcOrd="0" destOrd="0" presId="urn:microsoft.com/office/officeart/2005/8/layout/pList1"/>
    <dgm:cxn modelId="{26E3DAA2-4F49-4571-AB99-5BB464CA393A}" type="presParOf" srcId="{C910DFE8-BD05-45A5-8921-2194C3DC5B6A}" destId="{913BE76A-1A4B-4CEB-BB57-DA64545BFF2A}" srcOrd="0" destOrd="0" presId="urn:microsoft.com/office/officeart/2005/8/layout/pList1"/>
    <dgm:cxn modelId="{62CA8F37-5C75-455D-B3C3-9871E5C972DB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«Где спрятался звук?»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3272" custLinFactNeighborY="-85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A4459951-FCB9-405F-BB72-A88039A4656F}" type="presOf" srcId="{B06F07CA-8926-4588-B1DC-E9812CB13404}" destId="{69356E68-1407-487E-9871-C61603358FC2}" srcOrd="0" destOrd="0" presId="urn:microsoft.com/office/officeart/2005/8/layout/pList1"/>
    <dgm:cxn modelId="{FA032F2A-AB9C-4C3E-A55D-307F758CD3FD}" type="presOf" srcId="{6D979294-0AC0-4ACD-817E-7CEBEB67EF99}" destId="{2DD0A7F9-0055-40D2-AE72-0F4DD9CB6AD8}" srcOrd="0" destOrd="0" presId="urn:microsoft.com/office/officeart/2005/8/layout/pList1"/>
    <dgm:cxn modelId="{87EF982E-1568-4649-BD02-FBEA20515118}" type="presParOf" srcId="{69356E68-1407-487E-9871-C61603358FC2}" destId="{C910DFE8-BD05-45A5-8921-2194C3DC5B6A}" srcOrd="0" destOrd="0" presId="urn:microsoft.com/office/officeart/2005/8/layout/pList1"/>
    <dgm:cxn modelId="{A4180951-5602-460A-A259-5FC055295DD7}" type="presParOf" srcId="{C910DFE8-BD05-45A5-8921-2194C3DC5B6A}" destId="{913BE76A-1A4B-4CEB-BB57-DA64545BFF2A}" srcOrd="0" destOrd="0" presId="urn:microsoft.com/office/officeart/2005/8/layout/pList1"/>
    <dgm:cxn modelId="{7725F25E-7086-42B6-805E-6390AD138D29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«Назови первый звук».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3272" custLinFactNeighborY="-85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C05E6EE0-E4EB-40DA-966F-B09CE6691B0E}" type="presOf" srcId="{B06F07CA-8926-4588-B1DC-E9812CB13404}" destId="{69356E68-1407-487E-9871-C61603358FC2}" srcOrd="0" destOrd="0" presId="urn:microsoft.com/office/officeart/2005/8/layout/pList1"/>
    <dgm:cxn modelId="{4AD7434A-9C1C-4C45-A4D6-4A707BA668EF}" type="presOf" srcId="{6D979294-0AC0-4ACD-817E-7CEBEB67EF99}" destId="{2DD0A7F9-0055-40D2-AE72-0F4DD9CB6AD8}" srcOrd="0" destOrd="0" presId="urn:microsoft.com/office/officeart/2005/8/layout/pList1"/>
    <dgm:cxn modelId="{F6A8DA51-C9FB-4798-BC2A-55A464B855AA}" type="presParOf" srcId="{69356E68-1407-487E-9871-C61603358FC2}" destId="{C910DFE8-BD05-45A5-8921-2194C3DC5B6A}" srcOrd="0" destOrd="0" presId="urn:microsoft.com/office/officeart/2005/8/layout/pList1"/>
    <dgm:cxn modelId="{530BA381-4B2D-49A4-B5F4-E11A68E9CCDA}" type="presParOf" srcId="{C910DFE8-BD05-45A5-8921-2194C3DC5B6A}" destId="{913BE76A-1A4B-4CEB-BB57-DA64545BFF2A}" srcOrd="0" destOrd="0" presId="urn:microsoft.com/office/officeart/2005/8/layout/pList1"/>
    <dgm:cxn modelId="{C03931C5-338C-445A-8476-785ED23333E7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6F07CA-8926-4588-B1DC-E9812CB13404}" type="doc">
      <dgm:prSet loTypeId="urn:microsoft.com/office/officeart/2005/8/layout/pList1" loCatId="pictur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D979294-0AC0-4ACD-817E-7CEBEB67EF99}">
      <dgm:prSet phldrT="[Текст]"/>
      <dgm:spPr/>
      <dgm:t>
        <a:bodyPr/>
        <a:lstStyle/>
        <a:p>
          <a:r>
            <a: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«Подбери схему для слова». </a:t>
          </a:r>
          <a:endParaRPr lang="ru-RU" b="1" dirty="0">
            <a:solidFill>
              <a:schemeClr val="accent4">
                <a:lumMod val="50000"/>
              </a:schemeClr>
            </a:solidFill>
          </a:endParaRPr>
        </a:p>
      </dgm:t>
    </dgm:pt>
    <dgm:pt modelId="{89DCF57E-7CDE-4E60-B70B-32EFD3FD8B85}" type="parTrans" cxnId="{F147C989-CB91-494B-BD5B-8785898F20AC}">
      <dgm:prSet/>
      <dgm:spPr/>
      <dgm:t>
        <a:bodyPr/>
        <a:lstStyle/>
        <a:p>
          <a:endParaRPr lang="ru-RU"/>
        </a:p>
      </dgm:t>
    </dgm:pt>
    <dgm:pt modelId="{7721142B-A65B-4642-B469-2094DDB7FDF6}" type="sibTrans" cxnId="{F147C989-CB91-494B-BD5B-8785898F20AC}">
      <dgm:prSet/>
      <dgm:spPr/>
      <dgm:t>
        <a:bodyPr/>
        <a:lstStyle/>
        <a:p>
          <a:endParaRPr lang="ru-RU"/>
        </a:p>
      </dgm:t>
    </dgm:pt>
    <dgm:pt modelId="{69356E68-1407-487E-9871-C61603358FC2}" type="pres">
      <dgm:prSet presAssocID="{B06F07CA-8926-4588-B1DC-E9812CB13404}" presName="Name0" presStyleCnt="0">
        <dgm:presLayoutVars>
          <dgm:dir/>
          <dgm:resizeHandles val="exact"/>
        </dgm:presLayoutVars>
      </dgm:prSet>
      <dgm:spPr/>
    </dgm:pt>
    <dgm:pt modelId="{C910DFE8-BD05-45A5-8921-2194C3DC5B6A}" type="pres">
      <dgm:prSet presAssocID="{6D979294-0AC0-4ACD-817E-7CEBEB67EF99}" presName="compNode" presStyleCnt="0"/>
      <dgm:spPr/>
    </dgm:pt>
    <dgm:pt modelId="{913BE76A-1A4B-4CEB-BB57-DA64545BFF2A}" type="pres">
      <dgm:prSet presAssocID="{6D979294-0AC0-4ACD-817E-7CEBEB67EF99}" presName="pictRect" presStyleLbl="node1" presStyleIdx="0" presStyleCnt="1" custScaleX="198143" custScaleY="173858" custLinFactNeighborX="-3272" custLinFactNeighborY="-85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D0A7F9-0055-40D2-AE72-0F4DD9CB6AD8}" type="pres">
      <dgm:prSet presAssocID="{6D979294-0AC0-4ACD-817E-7CEBEB67EF99}" presName="textRect" presStyleLbl="revTx" presStyleIdx="0" presStyleCnt="1" custScaleX="213602" custScaleY="72160" custLinFactNeighborX="285" custLinFactNeighborY="38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47C989-CB91-494B-BD5B-8785898F20AC}" srcId="{B06F07CA-8926-4588-B1DC-E9812CB13404}" destId="{6D979294-0AC0-4ACD-817E-7CEBEB67EF99}" srcOrd="0" destOrd="0" parTransId="{89DCF57E-7CDE-4E60-B70B-32EFD3FD8B85}" sibTransId="{7721142B-A65B-4642-B469-2094DDB7FDF6}"/>
    <dgm:cxn modelId="{8FD345D9-1C81-4F63-9394-0F0AAE95E1FD}" type="presOf" srcId="{B06F07CA-8926-4588-B1DC-E9812CB13404}" destId="{69356E68-1407-487E-9871-C61603358FC2}" srcOrd="0" destOrd="0" presId="urn:microsoft.com/office/officeart/2005/8/layout/pList1"/>
    <dgm:cxn modelId="{36FA6D7A-779E-405B-8CEB-D146707143DA}" type="presOf" srcId="{6D979294-0AC0-4ACD-817E-7CEBEB67EF99}" destId="{2DD0A7F9-0055-40D2-AE72-0F4DD9CB6AD8}" srcOrd="0" destOrd="0" presId="urn:microsoft.com/office/officeart/2005/8/layout/pList1"/>
    <dgm:cxn modelId="{4AE03838-EAA2-4C86-A48B-C7B9214D91D2}" type="presParOf" srcId="{69356E68-1407-487E-9871-C61603358FC2}" destId="{C910DFE8-BD05-45A5-8921-2194C3DC5B6A}" srcOrd="0" destOrd="0" presId="urn:microsoft.com/office/officeart/2005/8/layout/pList1"/>
    <dgm:cxn modelId="{34C8571C-D67B-4BAC-9F8A-00F1675998B0}" type="presParOf" srcId="{C910DFE8-BD05-45A5-8921-2194C3DC5B6A}" destId="{913BE76A-1A4B-4CEB-BB57-DA64545BFF2A}" srcOrd="0" destOrd="0" presId="urn:microsoft.com/office/officeart/2005/8/layout/pList1"/>
    <dgm:cxn modelId="{6DCEDD95-EFB1-45BA-B94B-D8C7CD63DCE7}" type="presParOf" srcId="{C910DFE8-BD05-45A5-8921-2194C3DC5B6A}" destId="{2DD0A7F9-0055-40D2-AE72-0F4DD9CB6AD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62F58-481B-4776-832D-121BA3B83F45}">
      <dsp:nvSpPr>
        <dsp:cNvPr id="0" name=""/>
        <dsp:cNvSpPr/>
      </dsp:nvSpPr>
      <dsp:spPr>
        <a:xfrm>
          <a:off x="0" y="0"/>
          <a:ext cx="9460524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Задачи:</a:t>
          </a:r>
          <a:endParaRPr lang="ru-RU" sz="3200" b="1" kern="1200" dirty="0">
            <a:solidFill>
              <a:schemeClr val="accent4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67" y="37467"/>
        <a:ext cx="9385590" cy="692586"/>
      </dsp:txXfrm>
    </dsp:sp>
    <dsp:sp modelId="{E5FFEEDA-C68C-44DF-B29A-82BB47B8929B}">
      <dsp:nvSpPr>
        <dsp:cNvPr id="0" name=""/>
        <dsp:cNvSpPr/>
      </dsp:nvSpPr>
      <dsp:spPr>
        <a:xfrm>
          <a:off x="0" y="822618"/>
          <a:ext cx="9460524" cy="490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0372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smtClean="0">
              <a:solidFill>
                <a:schemeClr val="accent4">
                  <a:lumMod val="50000"/>
                </a:schemeClr>
              </a:solidFill>
            </a:rPr>
            <a:t>знакомить и закреплять знания детей о звуках: гласных, согласных (твердых, мягких, звонких, глухих);</a:t>
          </a:r>
          <a:endParaRPr lang="ru-RU" sz="25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 smtClean="0">
              <a:solidFill>
                <a:schemeClr val="accent4">
                  <a:lumMod val="50000"/>
                </a:schemeClr>
              </a:solidFill>
            </a:rPr>
            <a:t>развивать фонематический слух детей;</a:t>
          </a:r>
          <a:endParaRPr lang="ru-RU" sz="25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 smtClean="0">
              <a:solidFill>
                <a:schemeClr val="accent4">
                  <a:lumMod val="50000"/>
                </a:schemeClr>
              </a:solidFill>
            </a:rPr>
            <a:t>учить и закреплять умение проводить звуковой анализ слов;</a:t>
          </a:r>
          <a:endParaRPr lang="ru-RU" sz="25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smtClean="0">
              <a:solidFill>
                <a:schemeClr val="accent4">
                  <a:lumMod val="50000"/>
                </a:schemeClr>
              </a:solidFill>
            </a:rPr>
            <a:t>развивать умственные способности и познавательную активность дошкольников. </a:t>
          </a:r>
          <a:endParaRPr lang="ru-RU" sz="25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smtClean="0">
              <a:solidFill>
                <a:schemeClr val="accent4">
                  <a:lumMod val="50000"/>
                </a:schemeClr>
              </a:solidFill>
            </a:rPr>
            <a:t>закреплять умение делить слова на слоги и определять количество слогов в слове;</a:t>
          </a:r>
          <a:endParaRPr lang="ru-RU" sz="25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smtClean="0">
              <a:solidFill>
                <a:schemeClr val="accent4">
                  <a:lumMod val="50000"/>
                </a:schemeClr>
              </a:solidFill>
            </a:rPr>
            <a:t>определять местонахождение звука в слове (в начале, середине или конце слова);</a:t>
          </a:r>
          <a:endParaRPr lang="ru-RU" sz="2500" kern="1200" dirty="0" smtClean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smtClean="0">
              <a:solidFill>
                <a:schemeClr val="accent4">
                  <a:lumMod val="50000"/>
                </a:schemeClr>
              </a:solidFill>
            </a:rPr>
            <a:t>учиться слоговому чтению;</a:t>
          </a:r>
          <a:endParaRPr lang="ru-RU" sz="2500" kern="1200" dirty="0" smtClean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 smtClean="0">
              <a:solidFill>
                <a:schemeClr val="accent4">
                  <a:lumMod val="50000"/>
                </a:schemeClr>
              </a:solidFill>
            </a:rPr>
            <a:t>придумывать слова, соответствующие схеме;</a:t>
          </a:r>
        </a:p>
      </dsp:txBody>
      <dsp:txXfrm>
        <a:off x="0" y="822618"/>
        <a:ext cx="9460524" cy="49017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99267" y="15728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«Составь  слово». 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496414" y="685"/>
          <a:ext cx="6511533" cy="4321447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87486" y="3860084"/>
          <a:ext cx="9155623" cy="114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0" numCol="1" spcCol="1270" anchor="t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«Новоселье»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«Расселяем» звуки на определенные улицы».</a:t>
          </a:r>
          <a:endParaRPr lang="ru-RU" sz="2900" b="0" kern="1200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7486" y="3860084"/>
        <a:ext cx="9155623" cy="1147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262749" y="9377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0" numCol="1" spcCol="1270" anchor="t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«Найти слово на букву».</a:t>
          </a:r>
          <a:br>
            <a:rPr lang="ru-RU" sz="34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34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Назови первый и последний звук.</a:t>
          </a:r>
          <a:endParaRPr lang="ru-RU" sz="34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262749" y="9377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«Весёлый алфавит».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7DE91-7A2F-4C66-AE47-CB893DA1F607}">
      <dsp:nvSpPr>
        <dsp:cNvPr id="0" name=""/>
        <dsp:cNvSpPr/>
      </dsp:nvSpPr>
      <dsp:spPr>
        <a:xfrm>
          <a:off x="0" y="229816"/>
          <a:ext cx="9445625" cy="85233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пособия:</a:t>
          </a:r>
          <a:endParaRPr lang="ru-RU" sz="35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1608" y="271424"/>
        <a:ext cx="9362409" cy="769119"/>
      </dsp:txXfrm>
    </dsp:sp>
    <dsp:sp modelId="{2C0CA15A-AE4D-4CA5-B117-52D5A8E371CE}">
      <dsp:nvSpPr>
        <dsp:cNvPr id="0" name=""/>
        <dsp:cNvSpPr/>
      </dsp:nvSpPr>
      <dsp:spPr>
        <a:xfrm>
          <a:off x="0" y="1082152"/>
          <a:ext cx="9445625" cy="4057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9899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учить определять место звука в слове, количество звуков в заданном слове, дифференцируя согласные и гласные звуки, твердые и мягкие согласные, соотносить звук и букву, упражнять в делении слов на слоги.</a:t>
          </a:r>
          <a:endParaRPr lang="ru-RU" sz="27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активизировать мыслительные процессы: зрительное и слуховое восприятие и внимание, логическое мышление;</a:t>
          </a:r>
          <a:endParaRPr lang="ru-RU" sz="27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память, внимание, речь;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мелкую моторику рук, зрительно-двигательную координацию;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создать эмоционально-положительный настрой.</a:t>
          </a:r>
        </a:p>
      </dsp:txBody>
      <dsp:txXfrm>
        <a:off x="0" y="1082152"/>
        <a:ext cx="9445625" cy="40572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037261" y="1356864"/>
          <a:ext cx="6913974" cy="41217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183999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«Подбери правильно». 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183999"/>
        <a:ext cx="9502427" cy="11909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99267" y="15728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«Где спрятался звук?»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99267" y="15728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«Назови первый звук».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E76A-1A4B-4CEB-BB57-DA64545BFF2A}">
      <dsp:nvSpPr>
        <dsp:cNvPr id="0" name=""/>
        <dsp:cNvSpPr/>
      </dsp:nvSpPr>
      <dsp:spPr>
        <a:xfrm>
          <a:off x="199267" y="157289"/>
          <a:ext cx="8814708" cy="53289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0A7F9-0055-40D2-AE72-0F4DD9CB6AD8}">
      <dsp:nvSpPr>
        <dsp:cNvPr id="0" name=""/>
        <dsp:cNvSpPr/>
      </dsp:nvSpPr>
      <dsp:spPr>
        <a:xfrm>
          <a:off x="1935" y="5268448"/>
          <a:ext cx="9502427" cy="119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8272" tIns="398272" rIns="398272" bIns="0" numCol="1" spcCol="1270" anchor="t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«Подбери схему для слова». </a:t>
          </a:r>
          <a:endParaRPr lang="ru-RU" sz="5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935" y="5268448"/>
        <a:ext cx="9502427" cy="1190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6F9E0-2C3F-46B8-B229-A1706C0C0679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E56E0-FC81-427C-8629-733EA5F0AD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257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75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05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39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87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22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93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E56E0-FC81-427C-8629-733EA5F0AD5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46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47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21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70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5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9349" y="191549"/>
            <a:ext cx="1180931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679509" y="1556792"/>
            <a:ext cx="950505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40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5733" y="4406901"/>
            <a:ext cx="7630551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95733" y="2906713"/>
            <a:ext cx="76305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46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349" y="2060848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2011" y="2071390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53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360" y="1916832"/>
            <a:ext cx="556861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5360" y="2556594"/>
            <a:ext cx="556861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88022" y="1934294"/>
            <a:ext cx="566462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88022" y="2574056"/>
            <a:ext cx="566462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833747" y="6410897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538912" y="6356351"/>
            <a:ext cx="2199456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961747" y="6356351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876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0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20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8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376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49" y="191549"/>
            <a:ext cx="1180931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91477" y="1556792"/>
            <a:ext cx="950505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9193550-CBB0-4872-9C29-E77297CFDAFC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0EC2FB07-506C-47C8-9A12-4130930297F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0917" y="45855"/>
            <a:ext cx="1010349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44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fif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f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216" y="996462"/>
            <a:ext cx="10796954" cy="41647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Использование дидактических игр и пособий в работе воспитателя на этапе формирования предпосылок к обучению грамоте.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4492" y="5416060"/>
            <a:ext cx="8241323" cy="1342293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воспитатель МДОАУ №142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Махова Наталья Петровна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08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7692" y="0"/>
            <a:ext cx="6740770" cy="879231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Найди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спрятанную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букву.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4" t="4871" r="6495" b="10952"/>
          <a:stretch/>
        </p:blipFill>
        <p:spPr>
          <a:xfrm>
            <a:off x="6377352" y="1013762"/>
            <a:ext cx="4390293" cy="56798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0" t="5129" r="8189" b="12478"/>
          <a:stretch/>
        </p:blipFill>
        <p:spPr>
          <a:xfrm>
            <a:off x="1465385" y="1013762"/>
            <a:ext cx="4407877" cy="568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1931009"/>
              </p:ext>
            </p:extLst>
          </p:nvPr>
        </p:nvGraphicFramePr>
        <p:xfrm>
          <a:off x="1679575" y="1055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43906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48" y="191549"/>
            <a:ext cx="11809312" cy="122413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отдыха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19" y="1415685"/>
            <a:ext cx="5234171" cy="4783689"/>
          </a:xfrm>
        </p:spPr>
      </p:pic>
    </p:spTree>
    <p:extLst>
      <p:ext uri="{BB962C8B-B14F-4D97-AF65-F5344CB8AC3E}">
        <p14:creationId xmlns:p14="http://schemas.microsoft.com/office/powerpoint/2010/main" val="599593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«Занимательные диски».</a:t>
            </a:r>
            <a:endParaRPr lang="ru-RU" sz="4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823006"/>
              </p:ext>
            </p:extLst>
          </p:nvPr>
        </p:nvGraphicFramePr>
        <p:xfrm>
          <a:off x="1679575" y="1219199"/>
          <a:ext cx="9445625" cy="5369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0320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15929"/>
              </p:ext>
            </p:extLst>
          </p:nvPr>
        </p:nvGraphicFramePr>
        <p:xfrm>
          <a:off x="1679575" y="1055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500553" y="191549"/>
            <a:ext cx="9437077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с использованием данного пособия: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91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555653"/>
              </p:ext>
            </p:extLst>
          </p:nvPr>
        </p:nvGraphicFramePr>
        <p:xfrm>
          <a:off x="1679575" y="2579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6771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5972234"/>
              </p:ext>
            </p:extLst>
          </p:nvPr>
        </p:nvGraphicFramePr>
        <p:xfrm>
          <a:off x="1679575" y="2579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52849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113619"/>
              </p:ext>
            </p:extLst>
          </p:nvPr>
        </p:nvGraphicFramePr>
        <p:xfrm>
          <a:off x="1679575" y="2579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2537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110851"/>
              </p:ext>
            </p:extLst>
          </p:nvPr>
        </p:nvGraphicFramePr>
        <p:xfrm>
          <a:off x="1679575" y="2579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305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9509" y="2654300"/>
            <a:ext cx="9505056" cy="3583012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36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316523"/>
            <a:ext cx="10896600" cy="1099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дидактическое пособие «Буквоград».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957" y="1510446"/>
            <a:ext cx="5849937" cy="4679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8229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пособия: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420" y="1591163"/>
            <a:ext cx="11465169" cy="4351338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дошкольников звуковой стороны речи;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и закрепление основ грамоты;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дошкольного и начального школьного образования.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56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234608"/>
              </p:ext>
            </p:extLst>
          </p:nvPr>
        </p:nvGraphicFramePr>
        <p:xfrm>
          <a:off x="1406770" y="211015"/>
          <a:ext cx="9460524" cy="5779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2504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953" y="101423"/>
            <a:ext cx="5357446" cy="6624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1772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3" t="6114" r="14416" b="4536"/>
          <a:stretch/>
        </p:blipFill>
        <p:spPr>
          <a:xfrm>
            <a:off x="627805" y="240323"/>
            <a:ext cx="2642933" cy="469509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t="6774" r="12837" b="7499"/>
          <a:stretch/>
        </p:blipFill>
        <p:spPr>
          <a:xfrm>
            <a:off x="4402015" y="984739"/>
            <a:ext cx="2930769" cy="498230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6" r="14100" b="12644"/>
          <a:stretch/>
        </p:blipFill>
        <p:spPr>
          <a:xfrm>
            <a:off x="8464062" y="1976384"/>
            <a:ext cx="2696308" cy="478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5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94" y="375138"/>
            <a:ext cx="7628430" cy="6049108"/>
          </a:xfrm>
        </p:spPr>
      </p:pic>
    </p:spTree>
    <p:extLst>
      <p:ext uri="{BB962C8B-B14F-4D97-AF65-F5344CB8AC3E}">
        <p14:creationId xmlns:p14="http://schemas.microsoft.com/office/powerpoint/2010/main" val="378482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134" y="179826"/>
            <a:ext cx="9772159" cy="12241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с использованием данного пособия: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782746"/>
              </p:ext>
            </p:extLst>
          </p:nvPr>
        </p:nvGraphicFramePr>
        <p:xfrm>
          <a:off x="1679575" y="1557337"/>
          <a:ext cx="9504363" cy="5007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699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384613"/>
              </p:ext>
            </p:extLst>
          </p:nvPr>
        </p:nvGraphicFramePr>
        <p:xfrm>
          <a:off x="1679575" y="105508"/>
          <a:ext cx="9504363" cy="6459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855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znocvetnie-bokovie-shtrihi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raznocvetnie-bokovie-shtrihi</Template>
  <TotalTime>100</TotalTime>
  <Words>288</Words>
  <Application>Microsoft Office PowerPoint</Application>
  <PresentationFormat>Широкоэкранный</PresentationFormat>
  <Paragraphs>45</Paragraphs>
  <Slides>19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raznocvetnie-bokovie-shtrihi</vt:lpstr>
      <vt:lpstr>Тема: Использование дидактических игр и пособий в работе воспитателя на этапе формирования предпосылок к обучению грамоте.</vt:lpstr>
      <vt:lpstr>Игровое дидактическое пособие «Буквоград».</vt:lpstr>
      <vt:lpstr>Цель пособия:</vt:lpstr>
      <vt:lpstr>Презентация PowerPoint</vt:lpstr>
      <vt:lpstr>Презентация PowerPoint</vt:lpstr>
      <vt:lpstr>Презентация PowerPoint</vt:lpstr>
      <vt:lpstr>Презентация PowerPoint</vt:lpstr>
      <vt:lpstr>Дидактические игры с использованием данного пособия:</vt:lpstr>
      <vt:lpstr>Презентация PowerPoint</vt:lpstr>
      <vt:lpstr>Найди спрятанную букву.</vt:lpstr>
      <vt:lpstr>Презентация PowerPoint</vt:lpstr>
      <vt:lpstr>Минутка отдыха</vt:lpstr>
      <vt:lpstr>«Занимательные диски».</vt:lpstr>
      <vt:lpstr>Дидактические игры с использованием данного пособия: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Использование дидактических игр и пособий в работе воспитателя на этапе формирования предпосылок к обучению грамоте.</dc:title>
  <dc:creator>Пользователь Windows</dc:creator>
  <cp:lastModifiedBy>Пользователь Windows</cp:lastModifiedBy>
  <cp:revision>10</cp:revision>
  <dcterms:created xsi:type="dcterms:W3CDTF">2023-11-10T13:06:53Z</dcterms:created>
  <dcterms:modified xsi:type="dcterms:W3CDTF">2023-11-10T14:57:54Z</dcterms:modified>
</cp:coreProperties>
</file>