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7" r:id="rId7"/>
    <p:sldId id="260" r:id="rId8"/>
    <p:sldId id="262" r:id="rId9"/>
    <p:sldId id="263" r:id="rId10"/>
    <p:sldId id="268" r:id="rId11"/>
    <p:sldId id="264" r:id="rId12"/>
    <p:sldId id="266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30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2031F7-BDF2-499A-B052-FD11909E13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24234F1-66B1-4DB8-9BC5-C183963426D6}">
      <dgm:prSet/>
      <dgm:spPr/>
      <dgm:t>
        <a:bodyPr/>
        <a:lstStyle/>
        <a:p>
          <a:pPr rtl="0"/>
          <a:r>
            <a:rPr lang="ru-RU" dirty="0" smtClean="0"/>
            <a:t>Однородные  члены  предложения</a:t>
          </a:r>
          <a:endParaRPr lang="ru-RU" dirty="0"/>
        </a:p>
      </dgm:t>
    </dgm:pt>
    <dgm:pt modelId="{11221B74-8F29-4DF0-9C43-CF076B267F62}" type="parTrans" cxnId="{59D10EB0-C7E2-4A3F-8A69-6FF4E9B8449F}">
      <dgm:prSet/>
      <dgm:spPr/>
      <dgm:t>
        <a:bodyPr/>
        <a:lstStyle/>
        <a:p>
          <a:endParaRPr lang="ru-RU"/>
        </a:p>
      </dgm:t>
    </dgm:pt>
    <dgm:pt modelId="{17E08F1F-701F-4A83-B2A8-C2BE071EE7CB}" type="sibTrans" cxnId="{59D10EB0-C7E2-4A3F-8A69-6FF4E9B8449F}">
      <dgm:prSet/>
      <dgm:spPr/>
      <dgm:t>
        <a:bodyPr/>
        <a:lstStyle/>
        <a:p>
          <a:endParaRPr lang="ru-RU"/>
        </a:p>
      </dgm:t>
    </dgm:pt>
    <dgm:pt modelId="{8A2150A1-56BF-4D13-B677-895D4E11158D}" type="pres">
      <dgm:prSet presAssocID="{6B2031F7-BDF2-499A-B052-FD11909E13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37ABE8-F321-46D4-B458-1E44E4291B27}" type="pres">
      <dgm:prSet presAssocID="{824234F1-66B1-4DB8-9BC5-C183963426D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FA3EA9-899F-448F-AEDC-C41D6BF9B461}" type="presOf" srcId="{6B2031F7-BDF2-499A-B052-FD11909E13CA}" destId="{8A2150A1-56BF-4D13-B677-895D4E11158D}" srcOrd="0" destOrd="0" presId="urn:microsoft.com/office/officeart/2005/8/layout/vList2"/>
    <dgm:cxn modelId="{59D10EB0-C7E2-4A3F-8A69-6FF4E9B8449F}" srcId="{6B2031F7-BDF2-499A-B052-FD11909E13CA}" destId="{824234F1-66B1-4DB8-9BC5-C183963426D6}" srcOrd="0" destOrd="0" parTransId="{11221B74-8F29-4DF0-9C43-CF076B267F62}" sibTransId="{17E08F1F-701F-4A83-B2A8-C2BE071EE7CB}"/>
    <dgm:cxn modelId="{2205F4D9-DF0F-4AAE-AB7B-C21358B1570F}" type="presOf" srcId="{824234F1-66B1-4DB8-9BC5-C183963426D6}" destId="{9C37ABE8-F321-46D4-B458-1E44E4291B27}" srcOrd="0" destOrd="0" presId="urn:microsoft.com/office/officeart/2005/8/layout/vList2"/>
    <dgm:cxn modelId="{A462F41A-8333-491F-887C-96958AF9E7A5}" type="presParOf" srcId="{8A2150A1-56BF-4D13-B677-895D4E11158D}" destId="{9C37ABE8-F321-46D4-B458-1E44E4291B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9FBA3DC-4B0D-4CB4-8FD6-E3DE359E4B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902C021-236C-437B-B3BC-61D0E67A8D1E}">
      <dgm:prSet/>
      <dgm:spPr/>
      <dgm:t>
        <a:bodyPr/>
        <a:lstStyle/>
        <a:p>
          <a:pPr algn="ctr" rtl="0"/>
          <a:r>
            <a:rPr lang="ru-RU" dirty="0" smtClean="0"/>
            <a:t>Тест</a:t>
          </a:r>
          <a:endParaRPr lang="ru-RU" dirty="0"/>
        </a:p>
      </dgm:t>
    </dgm:pt>
    <dgm:pt modelId="{02CD8025-EEC6-4914-A0AA-FB8CFDE50CB7}" type="parTrans" cxnId="{AFBC3207-AA38-47CE-A32C-77416C5F8B2E}">
      <dgm:prSet/>
      <dgm:spPr/>
      <dgm:t>
        <a:bodyPr/>
        <a:lstStyle/>
        <a:p>
          <a:endParaRPr lang="ru-RU"/>
        </a:p>
      </dgm:t>
    </dgm:pt>
    <dgm:pt modelId="{83489D61-1B45-46B3-9B72-E144B84A07BD}" type="sibTrans" cxnId="{AFBC3207-AA38-47CE-A32C-77416C5F8B2E}">
      <dgm:prSet/>
      <dgm:spPr/>
      <dgm:t>
        <a:bodyPr/>
        <a:lstStyle/>
        <a:p>
          <a:endParaRPr lang="ru-RU"/>
        </a:p>
      </dgm:t>
    </dgm:pt>
    <dgm:pt modelId="{0FB7993F-9E15-40CD-A846-5BC6B8D0FD53}" type="pres">
      <dgm:prSet presAssocID="{B9FBA3DC-4B0D-4CB4-8FD6-E3DE359E4B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E296C3-10F0-4DAE-AF0D-FFDD4D0CB477}" type="pres">
      <dgm:prSet presAssocID="{A902C021-236C-437B-B3BC-61D0E67A8D1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D55549-C998-40F7-890A-2C8B06B3048C}" type="presOf" srcId="{A902C021-236C-437B-B3BC-61D0E67A8D1E}" destId="{3FE296C3-10F0-4DAE-AF0D-FFDD4D0CB477}" srcOrd="0" destOrd="0" presId="urn:microsoft.com/office/officeart/2005/8/layout/vList2"/>
    <dgm:cxn modelId="{AFBC3207-AA38-47CE-A32C-77416C5F8B2E}" srcId="{B9FBA3DC-4B0D-4CB4-8FD6-E3DE359E4BDC}" destId="{A902C021-236C-437B-B3BC-61D0E67A8D1E}" srcOrd="0" destOrd="0" parTransId="{02CD8025-EEC6-4914-A0AA-FB8CFDE50CB7}" sibTransId="{83489D61-1B45-46B3-9B72-E144B84A07BD}"/>
    <dgm:cxn modelId="{44B9A722-20D2-42B9-8ABF-DBF88113490C}" type="presOf" srcId="{B9FBA3DC-4B0D-4CB4-8FD6-E3DE359E4BDC}" destId="{0FB7993F-9E15-40CD-A846-5BC6B8D0FD53}" srcOrd="0" destOrd="0" presId="urn:microsoft.com/office/officeart/2005/8/layout/vList2"/>
    <dgm:cxn modelId="{F50B91F9-1A88-441E-99E7-AB81E68E129A}" type="presParOf" srcId="{0FB7993F-9E15-40CD-A846-5BC6B8D0FD53}" destId="{3FE296C3-10F0-4DAE-AF0D-FFDD4D0CB47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C60DE70-15B3-4389-9D1E-54506E11D13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DE56899-A4BE-41E9-BA4E-F4F636D24D1A}">
      <dgm:prSet/>
      <dgm:spPr/>
      <dgm:t>
        <a:bodyPr/>
        <a:lstStyle/>
        <a:p>
          <a:pPr algn="ctr" rtl="0"/>
          <a:r>
            <a:rPr lang="ru-RU" dirty="0" smtClean="0"/>
            <a:t>Ключи  к  тесту</a:t>
          </a:r>
          <a:endParaRPr lang="ru-RU" dirty="0"/>
        </a:p>
      </dgm:t>
    </dgm:pt>
    <dgm:pt modelId="{42AD2E86-8D1D-4736-87A9-FC475CE4670D}" type="parTrans" cxnId="{DF8AC583-3641-4BCB-9DFC-F8D53DD87968}">
      <dgm:prSet/>
      <dgm:spPr/>
      <dgm:t>
        <a:bodyPr/>
        <a:lstStyle/>
        <a:p>
          <a:endParaRPr lang="ru-RU"/>
        </a:p>
      </dgm:t>
    </dgm:pt>
    <dgm:pt modelId="{75EE26F4-8F08-4187-83EF-83CD13A935E0}" type="sibTrans" cxnId="{DF8AC583-3641-4BCB-9DFC-F8D53DD87968}">
      <dgm:prSet/>
      <dgm:spPr/>
      <dgm:t>
        <a:bodyPr/>
        <a:lstStyle/>
        <a:p>
          <a:endParaRPr lang="ru-RU"/>
        </a:p>
      </dgm:t>
    </dgm:pt>
    <dgm:pt modelId="{83587448-1EB5-4272-A369-CB1A5175A757}" type="pres">
      <dgm:prSet presAssocID="{8C60DE70-15B3-4389-9D1E-54506E11D1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E26C0B-62E2-4F70-A757-49C799337461}" type="pres">
      <dgm:prSet presAssocID="{ADE56899-A4BE-41E9-BA4E-F4F636D24D1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D549EA-2F28-4C60-A1A8-701E4EFC892E}" type="presOf" srcId="{ADE56899-A4BE-41E9-BA4E-F4F636D24D1A}" destId="{BDE26C0B-62E2-4F70-A757-49C799337461}" srcOrd="0" destOrd="0" presId="urn:microsoft.com/office/officeart/2005/8/layout/vList2"/>
    <dgm:cxn modelId="{DF8AC583-3641-4BCB-9DFC-F8D53DD87968}" srcId="{8C60DE70-15B3-4389-9D1E-54506E11D137}" destId="{ADE56899-A4BE-41E9-BA4E-F4F636D24D1A}" srcOrd="0" destOrd="0" parTransId="{42AD2E86-8D1D-4736-87A9-FC475CE4670D}" sibTransId="{75EE26F4-8F08-4187-83EF-83CD13A935E0}"/>
    <dgm:cxn modelId="{559B9348-72B9-4C50-A034-AD4D6DFB5129}" type="presOf" srcId="{8C60DE70-15B3-4389-9D1E-54506E11D137}" destId="{83587448-1EB5-4272-A369-CB1A5175A757}" srcOrd="0" destOrd="0" presId="urn:microsoft.com/office/officeart/2005/8/layout/vList2"/>
    <dgm:cxn modelId="{3DDE1C08-3E22-47C2-8443-4C9E84F7C542}" type="presParOf" srcId="{83587448-1EB5-4272-A369-CB1A5175A757}" destId="{BDE26C0B-62E2-4F70-A757-49C79933746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4E3B84-7DB6-43E6-8B71-AA7F39708C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C03A5BE-9970-4D64-AE90-F85A15CCB906}">
      <dgm:prSet/>
      <dgm:spPr/>
      <dgm:t>
        <a:bodyPr/>
        <a:lstStyle/>
        <a:p>
          <a:pPr algn="ctr" rtl="0"/>
          <a:r>
            <a:rPr lang="ru-RU" dirty="0" smtClean="0"/>
            <a:t>ОПРЕДЕЛЕНИЕ ОДНОРОДНОСТИ </a:t>
          </a:r>
          <a:br>
            <a:rPr lang="ru-RU" dirty="0" smtClean="0"/>
          </a:br>
          <a:r>
            <a:rPr lang="ru-RU" dirty="0" smtClean="0"/>
            <a:t>ВКЛЮЧАЕТ 4 ПОЛОЖЕНИЯ:</a:t>
          </a:r>
          <a:endParaRPr lang="ru-RU" dirty="0"/>
        </a:p>
      </dgm:t>
    </dgm:pt>
    <dgm:pt modelId="{BC571C03-DFC8-405A-9A91-5910174A8B35}" type="parTrans" cxnId="{9AEA9DAF-D825-47C4-ABDE-F6B6345E2F05}">
      <dgm:prSet/>
      <dgm:spPr/>
      <dgm:t>
        <a:bodyPr/>
        <a:lstStyle/>
        <a:p>
          <a:endParaRPr lang="ru-RU"/>
        </a:p>
      </dgm:t>
    </dgm:pt>
    <dgm:pt modelId="{62C1B7AA-A62C-476A-88EC-F0E2B3CB07DF}" type="sibTrans" cxnId="{9AEA9DAF-D825-47C4-ABDE-F6B6345E2F05}">
      <dgm:prSet/>
      <dgm:spPr/>
      <dgm:t>
        <a:bodyPr/>
        <a:lstStyle/>
        <a:p>
          <a:endParaRPr lang="ru-RU"/>
        </a:p>
      </dgm:t>
    </dgm:pt>
    <dgm:pt modelId="{BC13C545-124A-45AD-8BB8-189190795190}" type="pres">
      <dgm:prSet presAssocID="{714E3B84-7DB6-43E6-8B71-AA7F39708C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A81249-58B2-4516-8D2B-45A0DF35B159}" type="pres">
      <dgm:prSet presAssocID="{6C03A5BE-9970-4D64-AE90-F85A15CCB90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11B453-5EEE-4274-A7E6-98427F6224E8}" type="presOf" srcId="{714E3B84-7DB6-43E6-8B71-AA7F39708CC7}" destId="{BC13C545-124A-45AD-8BB8-189190795190}" srcOrd="0" destOrd="0" presId="urn:microsoft.com/office/officeart/2005/8/layout/vList2"/>
    <dgm:cxn modelId="{E6D0E820-A1C2-4674-BF8A-EE8435D9AE38}" type="presOf" srcId="{6C03A5BE-9970-4D64-AE90-F85A15CCB906}" destId="{0EA81249-58B2-4516-8D2B-45A0DF35B159}" srcOrd="0" destOrd="0" presId="urn:microsoft.com/office/officeart/2005/8/layout/vList2"/>
    <dgm:cxn modelId="{9AEA9DAF-D825-47C4-ABDE-F6B6345E2F05}" srcId="{714E3B84-7DB6-43E6-8B71-AA7F39708CC7}" destId="{6C03A5BE-9970-4D64-AE90-F85A15CCB906}" srcOrd="0" destOrd="0" parTransId="{BC571C03-DFC8-405A-9A91-5910174A8B35}" sibTransId="{62C1B7AA-A62C-476A-88EC-F0E2B3CB07DF}"/>
    <dgm:cxn modelId="{CABE9084-57C2-46B6-A536-E5A8A368F780}" type="presParOf" srcId="{BC13C545-124A-45AD-8BB8-189190795190}" destId="{0EA81249-58B2-4516-8D2B-45A0DF35B15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DDAA3E-8405-4977-B38E-E62D8C4470C2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8D7A5F2-E8C8-4428-B7AC-10D6EA94D1D8}">
      <dgm:prSet/>
      <dgm:spPr/>
      <dgm:t>
        <a:bodyPr/>
        <a:lstStyle/>
        <a:p>
          <a:pPr rtl="0"/>
          <a:r>
            <a:rPr lang="ru-RU" dirty="0" smtClean="0"/>
            <a:t>ОТВЕЧАЮТ НА ОДИН И ТОТ ЖЕ ВОПРОС, ОТНОСЯТСЯ К ОДНОМУ И ТОМУ ЖЕ СЛОВУ;</a:t>
          </a:r>
          <a:endParaRPr lang="ru-RU" dirty="0"/>
        </a:p>
      </dgm:t>
    </dgm:pt>
    <dgm:pt modelId="{E067E0D5-56BA-4873-A841-F325C6100E43}" type="parTrans" cxnId="{5A66B558-4A38-439B-836A-7BE54D51D9C1}">
      <dgm:prSet/>
      <dgm:spPr/>
      <dgm:t>
        <a:bodyPr/>
        <a:lstStyle/>
        <a:p>
          <a:endParaRPr lang="ru-RU"/>
        </a:p>
      </dgm:t>
    </dgm:pt>
    <dgm:pt modelId="{07FE8298-96C3-4729-A9B8-C9758A881DAD}" type="sibTrans" cxnId="{5A66B558-4A38-439B-836A-7BE54D51D9C1}">
      <dgm:prSet/>
      <dgm:spPr/>
      <dgm:t>
        <a:bodyPr/>
        <a:lstStyle/>
        <a:p>
          <a:endParaRPr lang="ru-RU"/>
        </a:p>
      </dgm:t>
    </dgm:pt>
    <dgm:pt modelId="{71F26EF7-5C3B-4E19-BA23-05C142DFD6FE}">
      <dgm:prSet/>
      <dgm:spPr/>
      <dgm:t>
        <a:bodyPr/>
        <a:lstStyle/>
        <a:p>
          <a:pPr rtl="0"/>
          <a:r>
            <a:rPr lang="ru-RU" dirty="0" smtClean="0"/>
            <a:t>2) ОНИ РАВНОПРАВНЫ И НЕЗАВИСИМЫ;</a:t>
          </a:r>
          <a:endParaRPr lang="ru-RU" dirty="0"/>
        </a:p>
      </dgm:t>
    </dgm:pt>
    <dgm:pt modelId="{DFFF32AD-82FE-44FC-BE65-4C754EC7BDB9}" type="parTrans" cxnId="{612C2B16-4D26-4CAD-8164-20BDB95F55A4}">
      <dgm:prSet/>
      <dgm:spPr/>
      <dgm:t>
        <a:bodyPr/>
        <a:lstStyle/>
        <a:p>
          <a:endParaRPr lang="ru-RU"/>
        </a:p>
      </dgm:t>
    </dgm:pt>
    <dgm:pt modelId="{DF0B855B-5C0B-491F-A1C4-45E80534EA76}" type="sibTrans" cxnId="{612C2B16-4D26-4CAD-8164-20BDB95F55A4}">
      <dgm:prSet/>
      <dgm:spPr/>
      <dgm:t>
        <a:bodyPr/>
        <a:lstStyle/>
        <a:p>
          <a:endParaRPr lang="ru-RU"/>
        </a:p>
      </dgm:t>
    </dgm:pt>
    <dgm:pt modelId="{71C464A5-92D4-48D8-806A-52D5687B71D3}" type="pres">
      <dgm:prSet presAssocID="{B7DDAA3E-8405-4977-B38E-E62D8C4470C2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9B3229D-B66A-4DF5-9AE9-543A0F44CAAE}" type="pres">
      <dgm:prSet presAssocID="{A8D7A5F2-E8C8-4428-B7AC-10D6EA94D1D8}" presName="horFlow" presStyleCnt="0"/>
      <dgm:spPr/>
    </dgm:pt>
    <dgm:pt modelId="{C5A56BAA-86D0-41F0-8A01-612E9F8C35BA}" type="pres">
      <dgm:prSet presAssocID="{A8D7A5F2-E8C8-4428-B7AC-10D6EA94D1D8}" presName="bigChev" presStyleLbl="node1" presStyleIdx="0" presStyleCnt="2"/>
      <dgm:spPr/>
      <dgm:t>
        <a:bodyPr/>
        <a:lstStyle/>
        <a:p>
          <a:endParaRPr lang="ru-RU"/>
        </a:p>
      </dgm:t>
    </dgm:pt>
    <dgm:pt modelId="{790F4665-92F0-4743-B4F5-D3B63D9D8C84}" type="pres">
      <dgm:prSet presAssocID="{A8D7A5F2-E8C8-4428-B7AC-10D6EA94D1D8}" presName="vSp" presStyleCnt="0"/>
      <dgm:spPr/>
    </dgm:pt>
    <dgm:pt modelId="{906E39E2-919D-41FE-9536-605B3A1B9B2B}" type="pres">
      <dgm:prSet presAssocID="{71F26EF7-5C3B-4E19-BA23-05C142DFD6FE}" presName="horFlow" presStyleCnt="0"/>
      <dgm:spPr/>
    </dgm:pt>
    <dgm:pt modelId="{E8D6BC53-430D-461F-BE74-552435B35B71}" type="pres">
      <dgm:prSet presAssocID="{71F26EF7-5C3B-4E19-BA23-05C142DFD6FE}" presName="bigChev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5A66B558-4A38-439B-836A-7BE54D51D9C1}" srcId="{B7DDAA3E-8405-4977-B38E-E62D8C4470C2}" destId="{A8D7A5F2-E8C8-4428-B7AC-10D6EA94D1D8}" srcOrd="0" destOrd="0" parTransId="{E067E0D5-56BA-4873-A841-F325C6100E43}" sibTransId="{07FE8298-96C3-4729-A9B8-C9758A881DAD}"/>
    <dgm:cxn modelId="{E029B2CF-D5F1-4D71-8544-6507E80DB27E}" type="presOf" srcId="{A8D7A5F2-E8C8-4428-B7AC-10D6EA94D1D8}" destId="{C5A56BAA-86D0-41F0-8A01-612E9F8C35BA}" srcOrd="0" destOrd="0" presId="urn:microsoft.com/office/officeart/2005/8/layout/lProcess3"/>
    <dgm:cxn modelId="{612C2B16-4D26-4CAD-8164-20BDB95F55A4}" srcId="{B7DDAA3E-8405-4977-B38E-E62D8C4470C2}" destId="{71F26EF7-5C3B-4E19-BA23-05C142DFD6FE}" srcOrd="1" destOrd="0" parTransId="{DFFF32AD-82FE-44FC-BE65-4C754EC7BDB9}" sibTransId="{DF0B855B-5C0B-491F-A1C4-45E80534EA76}"/>
    <dgm:cxn modelId="{D940CE5D-A1B4-4A91-B4D9-F28968324022}" type="presOf" srcId="{B7DDAA3E-8405-4977-B38E-E62D8C4470C2}" destId="{71C464A5-92D4-48D8-806A-52D5687B71D3}" srcOrd="0" destOrd="0" presId="urn:microsoft.com/office/officeart/2005/8/layout/lProcess3"/>
    <dgm:cxn modelId="{4F2FDAC6-75B6-4008-A6D3-79E70A28C853}" type="presOf" srcId="{71F26EF7-5C3B-4E19-BA23-05C142DFD6FE}" destId="{E8D6BC53-430D-461F-BE74-552435B35B71}" srcOrd="0" destOrd="0" presId="urn:microsoft.com/office/officeart/2005/8/layout/lProcess3"/>
    <dgm:cxn modelId="{A7CA54C8-EAA6-4678-8BF0-62A4C6F9EC7A}" type="presParOf" srcId="{71C464A5-92D4-48D8-806A-52D5687B71D3}" destId="{C9B3229D-B66A-4DF5-9AE9-543A0F44CAAE}" srcOrd="0" destOrd="0" presId="urn:microsoft.com/office/officeart/2005/8/layout/lProcess3"/>
    <dgm:cxn modelId="{69063375-610B-4A77-B954-9B084A631902}" type="presParOf" srcId="{C9B3229D-B66A-4DF5-9AE9-543A0F44CAAE}" destId="{C5A56BAA-86D0-41F0-8A01-612E9F8C35BA}" srcOrd="0" destOrd="0" presId="urn:microsoft.com/office/officeart/2005/8/layout/lProcess3"/>
    <dgm:cxn modelId="{D9A33046-B652-4E75-90E1-7194078CC808}" type="presParOf" srcId="{71C464A5-92D4-48D8-806A-52D5687B71D3}" destId="{790F4665-92F0-4743-B4F5-D3B63D9D8C84}" srcOrd="1" destOrd="0" presId="urn:microsoft.com/office/officeart/2005/8/layout/lProcess3"/>
    <dgm:cxn modelId="{B9F467D8-06D5-4DF5-84BD-C83D9AC77A61}" type="presParOf" srcId="{71C464A5-92D4-48D8-806A-52D5687B71D3}" destId="{906E39E2-919D-41FE-9536-605B3A1B9B2B}" srcOrd="2" destOrd="0" presId="urn:microsoft.com/office/officeart/2005/8/layout/lProcess3"/>
    <dgm:cxn modelId="{38020EAD-F14A-4F19-9A20-120591A2D6D3}" type="presParOf" srcId="{906E39E2-919D-41FE-9536-605B3A1B9B2B}" destId="{E8D6BC53-430D-461F-BE74-552435B35B71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2F94D1-326F-4FF8-9C40-F0FD83141587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C82FC19-611B-48BC-A4E5-E063665AB81F}">
      <dgm:prSet/>
      <dgm:spPr/>
      <dgm:t>
        <a:bodyPr/>
        <a:lstStyle/>
        <a:p>
          <a:pPr rtl="0"/>
          <a:r>
            <a:rPr lang="ru-RU" dirty="0" smtClean="0"/>
            <a:t>3) ПРИСУТСТВУЕТ ИНТОНАЦИЯ ПЕРЕЧИСЛЕНИЯ;</a:t>
          </a:r>
          <a:endParaRPr lang="ru-RU" dirty="0"/>
        </a:p>
      </dgm:t>
    </dgm:pt>
    <dgm:pt modelId="{C217F855-A158-473C-BC22-BEADC9AA8D9D}" type="parTrans" cxnId="{AA9126FE-12BC-40A7-B480-9374C5EC5973}">
      <dgm:prSet/>
      <dgm:spPr/>
      <dgm:t>
        <a:bodyPr/>
        <a:lstStyle/>
        <a:p>
          <a:endParaRPr lang="ru-RU"/>
        </a:p>
      </dgm:t>
    </dgm:pt>
    <dgm:pt modelId="{9B9483D4-0F68-436A-921A-45B6CD8C5D97}" type="sibTrans" cxnId="{AA9126FE-12BC-40A7-B480-9374C5EC5973}">
      <dgm:prSet/>
      <dgm:spPr/>
      <dgm:t>
        <a:bodyPr/>
        <a:lstStyle/>
        <a:p>
          <a:endParaRPr lang="ru-RU"/>
        </a:p>
      </dgm:t>
    </dgm:pt>
    <dgm:pt modelId="{2F6ABE26-D5F0-47A8-9D0B-63D171A8D440}">
      <dgm:prSet/>
      <dgm:spPr/>
      <dgm:t>
        <a:bodyPr/>
        <a:lstStyle/>
        <a:p>
          <a:pPr rtl="0"/>
          <a:r>
            <a:rPr lang="ru-RU" dirty="0" smtClean="0"/>
            <a:t>4) СВЯЗАНЫ ИНТОНАЦИЕЙ ИЛИ ИНТОНАЦИЕЙ И СОЮЗОМ</a:t>
          </a:r>
          <a:endParaRPr lang="ru-RU" dirty="0"/>
        </a:p>
      </dgm:t>
    </dgm:pt>
    <dgm:pt modelId="{A7270A3E-4DF5-4FA5-9927-7D841E2D44BB}" type="parTrans" cxnId="{4798250F-F4A8-4819-81BE-1BB56E64DE3C}">
      <dgm:prSet/>
      <dgm:spPr/>
      <dgm:t>
        <a:bodyPr/>
        <a:lstStyle/>
        <a:p>
          <a:endParaRPr lang="ru-RU"/>
        </a:p>
      </dgm:t>
    </dgm:pt>
    <dgm:pt modelId="{F236A909-9C58-4BE1-B87D-EDCAC0BBB9BD}" type="sibTrans" cxnId="{4798250F-F4A8-4819-81BE-1BB56E64DE3C}">
      <dgm:prSet/>
      <dgm:spPr/>
      <dgm:t>
        <a:bodyPr/>
        <a:lstStyle/>
        <a:p>
          <a:endParaRPr lang="ru-RU"/>
        </a:p>
      </dgm:t>
    </dgm:pt>
    <dgm:pt modelId="{735488C3-66AB-4D2A-B77E-AA330F0A8AC1}" type="pres">
      <dgm:prSet presAssocID="{CC2F94D1-326F-4FF8-9C40-F0FD8314158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D35CC43-2D7F-4657-A539-9AE977984017}" type="pres">
      <dgm:prSet presAssocID="{3C82FC19-611B-48BC-A4E5-E063665AB81F}" presName="horFlow" presStyleCnt="0"/>
      <dgm:spPr/>
    </dgm:pt>
    <dgm:pt modelId="{8DDC57CC-B2C5-4AA3-AFFD-9899760C0627}" type="pres">
      <dgm:prSet presAssocID="{3C82FC19-611B-48BC-A4E5-E063665AB81F}" presName="bigChev" presStyleLbl="node1" presStyleIdx="0" presStyleCnt="2"/>
      <dgm:spPr/>
      <dgm:t>
        <a:bodyPr/>
        <a:lstStyle/>
        <a:p>
          <a:endParaRPr lang="ru-RU"/>
        </a:p>
      </dgm:t>
    </dgm:pt>
    <dgm:pt modelId="{338F568F-342D-4528-8605-B7E1D5B14C12}" type="pres">
      <dgm:prSet presAssocID="{3C82FC19-611B-48BC-A4E5-E063665AB81F}" presName="vSp" presStyleCnt="0"/>
      <dgm:spPr/>
    </dgm:pt>
    <dgm:pt modelId="{C2222429-FE1F-415D-AA3E-190A130A75E8}" type="pres">
      <dgm:prSet presAssocID="{2F6ABE26-D5F0-47A8-9D0B-63D171A8D440}" presName="horFlow" presStyleCnt="0"/>
      <dgm:spPr/>
    </dgm:pt>
    <dgm:pt modelId="{DDE18784-5766-44D2-82A4-E7AFC2A5B39C}" type="pres">
      <dgm:prSet presAssocID="{2F6ABE26-D5F0-47A8-9D0B-63D171A8D440}" presName="bigChev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CF85DC54-5F31-4519-93CD-59EA11A46BD7}" type="presOf" srcId="{3C82FC19-611B-48BC-A4E5-E063665AB81F}" destId="{8DDC57CC-B2C5-4AA3-AFFD-9899760C0627}" srcOrd="0" destOrd="0" presId="urn:microsoft.com/office/officeart/2005/8/layout/lProcess3"/>
    <dgm:cxn modelId="{4AC058B5-DB84-4215-BFEF-063288AED76C}" type="presOf" srcId="{CC2F94D1-326F-4FF8-9C40-F0FD83141587}" destId="{735488C3-66AB-4D2A-B77E-AA330F0A8AC1}" srcOrd="0" destOrd="0" presId="urn:microsoft.com/office/officeart/2005/8/layout/lProcess3"/>
    <dgm:cxn modelId="{AA9126FE-12BC-40A7-B480-9374C5EC5973}" srcId="{CC2F94D1-326F-4FF8-9C40-F0FD83141587}" destId="{3C82FC19-611B-48BC-A4E5-E063665AB81F}" srcOrd="0" destOrd="0" parTransId="{C217F855-A158-473C-BC22-BEADC9AA8D9D}" sibTransId="{9B9483D4-0F68-436A-921A-45B6CD8C5D97}"/>
    <dgm:cxn modelId="{569C1418-78EB-42B7-AC63-E3CF804C5C34}" type="presOf" srcId="{2F6ABE26-D5F0-47A8-9D0B-63D171A8D440}" destId="{DDE18784-5766-44D2-82A4-E7AFC2A5B39C}" srcOrd="0" destOrd="0" presId="urn:microsoft.com/office/officeart/2005/8/layout/lProcess3"/>
    <dgm:cxn modelId="{4798250F-F4A8-4819-81BE-1BB56E64DE3C}" srcId="{CC2F94D1-326F-4FF8-9C40-F0FD83141587}" destId="{2F6ABE26-D5F0-47A8-9D0B-63D171A8D440}" srcOrd="1" destOrd="0" parTransId="{A7270A3E-4DF5-4FA5-9927-7D841E2D44BB}" sibTransId="{F236A909-9C58-4BE1-B87D-EDCAC0BBB9BD}"/>
    <dgm:cxn modelId="{8F4C0542-F7FC-47E2-BAA3-35275C46D8AC}" type="presParOf" srcId="{735488C3-66AB-4D2A-B77E-AA330F0A8AC1}" destId="{0D35CC43-2D7F-4657-A539-9AE977984017}" srcOrd="0" destOrd="0" presId="urn:microsoft.com/office/officeart/2005/8/layout/lProcess3"/>
    <dgm:cxn modelId="{881A993A-1E74-46CE-8C71-2B64CF7C35DC}" type="presParOf" srcId="{0D35CC43-2D7F-4657-A539-9AE977984017}" destId="{8DDC57CC-B2C5-4AA3-AFFD-9899760C0627}" srcOrd="0" destOrd="0" presId="urn:microsoft.com/office/officeart/2005/8/layout/lProcess3"/>
    <dgm:cxn modelId="{5929EF23-F70F-46C2-8280-6CA164FA9AEF}" type="presParOf" srcId="{735488C3-66AB-4D2A-B77E-AA330F0A8AC1}" destId="{338F568F-342D-4528-8605-B7E1D5B14C12}" srcOrd="1" destOrd="0" presId="urn:microsoft.com/office/officeart/2005/8/layout/lProcess3"/>
    <dgm:cxn modelId="{4715B685-9BF3-4454-B1DD-DF82117F2F05}" type="presParOf" srcId="{735488C3-66AB-4D2A-B77E-AA330F0A8AC1}" destId="{C2222429-FE1F-415D-AA3E-190A130A75E8}" srcOrd="2" destOrd="0" presId="urn:microsoft.com/office/officeart/2005/8/layout/lProcess3"/>
    <dgm:cxn modelId="{3465A13D-95A6-47F2-B410-C948B188A726}" type="presParOf" srcId="{C2222429-FE1F-415D-AA3E-190A130A75E8}" destId="{DDE18784-5766-44D2-82A4-E7AFC2A5B39C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CCEAAB-37B7-486C-9255-AFB1032D2C3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18DDD63-39AA-4C35-8C8A-2F840A90E9B2}">
      <dgm:prSet/>
      <dgm:spPr/>
      <dgm:t>
        <a:bodyPr/>
        <a:lstStyle/>
        <a:p>
          <a:pPr rtl="0"/>
          <a:r>
            <a:rPr lang="ru-RU" dirty="0" smtClean="0"/>
            <a:t>СОЧИНИТЕЛЬНЫЕ СОЮЗЫ</a:t>
          </a:r>
          <a:endParaRPr lang="ru-RU" dirty="0"/>
        </a:p>
      </dgm:t>
    </dgm:pt>
    <dgm:pt modelId="{0E31F54F-1A6D-4F8B-88CD-D0A7B47CD7D3}" type="parTrans" cxnId="{0825D75F-7587-4DDE-A4C2-FE9FD1D2E870}">
      <dgm:prSet/>
      <dgm:spPr/>
      <dgm:t>
        <a:bodyPr/>
        <a:lstStyle/>
        <a:p>
          <a:endParaRPr lang="ru-RU"/>
        </a:p>
      </dgm:t>
    </dgm:pt>
    <dgm:pt modelId="{0C01E709-9DAA-409E-99E3-70026C196528}" type="sibTrans" cxnId="{0825D75F-7587-4DDE-A4C2-FE9FD1D2E870}">
      <dgm:prSet/>
      <dgm:spPr/>
      <dgm:t>
        <a:bodyPr/>
        <a:lstStyle/>
        <a:p>
          <a:endParaRPr lang="ru-RU"/>
        </a:p>
      </dgm:t>
    </dgm:pt>
    <dgm:pt modelId="{7A12E0C2-772E-4C34-880A-20A15252E250}" type="pres">
      <dgm:prSet presAssocID="{94CCEAAB-37B7-486C-9255-AFB1032D2C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8CCF0A-DE80-4EAD-9C08-4B50FE87F4BC}" type="pres">
      <dgm:prSet presAssocID="{418DDD63-39AA-4C35-8C8A-2F840A90E9B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25D75F-7587-4DDE-A4C2-FE9FD1D2E870}" srcId="{94CCEAAB-37B7-486C-9255-AFB1032D2C3B}" destId="{418DDD63-39AA-4C35-8C8A-2F840A90E9B2}" srcOrd="0" destOrd="0" parTransId="{0E31F54F-1A6D-4F8B-88CD-D0A7B47CD7D3}" sibTransId="{0C01E709-9DAA-409E-99E3-70026C196528}"/>
    <dgm:cxn modelId="{00D90994-8DF8-4C5B-B45A-3CC169BB797D}" type="presOf" srcId="{94CCEAAB-37B7-486C-9255-AFB1032D2C3B}" destId="{7A12E0C2-772E-4C34-880A-20A15252E250}" srcOrd="0" destOrd="0" presId="urn:microsoft.com/office/officeart/2005/8/layout/vList2"/>
    <dgm:cxn modelId="{08979B83-0481-437A-959D-B169E0E4D251}" type="presOf" srcId="{418DDD63-39AA-4C35-8C8A-2F840A90E9B2}" destId="{CC8CCF0A-DE80-4EAD-9C08-4B50FE87F4BC}" srcOrd="0" destOrd="0" presId="urn:microsoft.com/office/officeart/2005/8/layout/vList2"/>
    <dgm:cxn modelId="{047F7534-AFD4-4114-8292-06D712EAD6C8}" type="presParOf" srcId="{7A12E0C2-772E-4C34-880A-20A15252E250}" destId="{CC8CCF0A-DE80-4EAD-9C08-4B50FE87F4B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F4EDF18-CCB7-4EC6-9988-AEF0A1B50B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EB73113-7E8A-47AC-9DB5-1335A686A5C7}">
      <dgm:prSet/>
      <dgm:spPr/>
      <dgm:t>
        <a:bodyPr/>
        <a:lstStyle/>
        <a:p>
          <a:pPr algn="ctr" rtl="0"/>
          <a:r>
            <a:rPr lang="ru-RU" dirty="0" smtClean="0"/>
            <a:t>ДИКТАНТ «ПРОВЕРЯЮ СЕБЯ»</a:t>
          </a:r>
          <a:endParaRPr lang="ru-RU" dirty="0"/>
        </a:p>
      </dgm:t>
    </dgm:pt>
    <dgm:pt modelId="{FFD84135-E482-4D6F-9B97-1DCAC179B9BE}" type="parTrans" cxnId="{231C3773-B2B0-4ED5-A6F9-740483595F92}">
      <dgm:prSet/>
      <dgm:spPr/>
      <dgm:t>
        <a:bodyPr/>
        <a:lstStyle/>
        <a:p>
          <a:endParaRPr lang="ru-RU"/>
        </a:p>
      </dgm:t>
    </dgm:pt>
    <dgm:pt modelId="{AC798703-5C53-4FEB-ADCB-9A5799DF457D}" type="sibTrans" cxnId="{231C3773-B2B0-4ED5-A6F9-740483595F92}">
      <dgm:prSet/>
      <dgm:spPr/>
      <dgm:t>
        <a:bodyPr/>
        <a:lstStyle/>
        <a:p>
          <a:endParaRPr lang="ru-RU"/>
        </a:p>
      </dgm:t>
    </dgm:pt>
    <dgm:pt modelId="{7B33C6E5-D741-4E49-9359-9C4363BF46B7}" type="pres">
      <dgm:prSet presAssocID="{CF4EDF18-CCB7-4EC6-9988-AEF0A1B50B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0CB961-18A8-42BB-933A-4E46118C1272}" type="pres">
      <dgm:prSet presAssocID="{EEB73113-7E8A-47AC-9DB5-1335A686A5C7}" presName="parentText" presStyleLbl="node1" presStyleIdx="0" presStyleCnt="1" custLinFactNeighborX="-348" custLinFactNeighborY="10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3CB1FF-89E0-43F8-81BB-20A5671A0DEE}" type="presOf" srcId="{CF4EDF18-CCB7-4EC6-9988-AEF0A1B50B1B}" destId="{7B33C6E5-D741-4E49-9359-9C4363BF46B7}" srcOrd="0" destOrd="0" presId="urn:microsoft.com/office/officeart/2005/8/layout/vList2"/>
    <dgm:cxn modelId="{B67DDBD0-F6FC-4937-B055-245DFEBC9367}" type="presOf" srcId="{EEB73113-7E8A-47AC-9DB5-1335A686A5C7}" destId="{180CB961-18A8-42BB-933A-4E46118C1272}" srcOrd="0" destOrd="0" presId="urn:microsoft.com/office/officeart/2005/8/layout/vList2"/>
    <dgm:cxn modelId="{231C3773-B2B0-4ED5-A6F9-740483595F92}" srcId="{CF4EDF18-CCB7-4EC6-9988-AEF0A1B50B1B}" destId="{EEB73113-7E8A-47AC-9DB5-1335A686A5C7}" srcOrd="0" destOrd="0" parTransId="{FFD84135-E482-4D6F-9B97-1DCAC179B9BE}" sibTransId="{AC798703-5C53-4FEB-ADCB-9A5799DF457D}"/>
    <dgm:cxn modelId="{20B806FE-F46C-4DD5-B98B-27A1E76B9E80}" type="presParOf" srcId="{7B33C6E5-D741-4E49-9359-9C4363BF46B7}" destId="{180CB961-18A8-42BB-933A-4E46118C127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29784B-FBF6-4529-8C21-8E3AB6BB2E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DCEF598-73D7-4416-AD54-CB8877CC0F71}">
      <dgm:prSet custT="1"/>
      <dgm:spPr/>
      <dgm:t>
        <a:bodyPr/>
        <a:lstStyle/>
        <a:p>
          <a:pPr algn="ctr" rtl="0"/>
          <a:r>
            <a:rPr lang="ru-RU" sz="2010" baseline="0" dirty="0" smtClean="0"/>
            <a:t>Диктант «Проверяю  себя»</a:t>
          </a:r>
          <a:endParaRPr lang="ru-RU" sz="2010" baseline="0" dirty="0"/>
        </a:p>
      </dgm:t>
    </dgm:pt>
    <dgm:pt modelId="{3AF4E462-9552-40CD-8F36-F4DDA987B8A1}" type="parTrans" cxnId="{EF4EF320-AFA1-40A2-AF06-34AE95560608}">
      <dgm:prSet/>
      <dgm:spPr/>
      <dgm:t>
        <a:bodyPr/>
        <a:lstStyle/>
        <a:p>
          <a:endParaRPr lang="ru-RU"/>
        </a:p>
      </dgm:t>
    </dgm:pt>
    <dgm:pt modelId="{EC2A78D9-21CF-4F6E-8934-66412408FD40}" type="sibTrans" cxnId="{EF4EF320-AFA1-40A2-AF06-34AE95560608}">
      <dgm:prSet/>
      <dgm:spPr/>
      <dgm:t>
        <a:bodyPr/>
        <a:lstStyle/>
        <a:p>
          <a:endParaRPr lang="ru-RU"/>
        </a:p>
      </dgm:t>
    </dgm:pt>
    <dgm:pt modelId="{7E1E31E9-84F1-4590-98AF-90581C2457BA}" type="pres">
      <dgm:prSet presAssocID="{9729784B-FBF6-4529-8C21-8E3AB6BB2E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4FCDBB-7DC0-47EB-8DCE-DB2C6611A19F}" type="pres">
      <dgm:prSet presAssocID="{3DCEF598-73D7-4416-AD54-CB8877CC0F71}" presName="parentText" presStyleLbl="node1" presStyleIdx="0" presStyleCnt="1" custLinFactNeighborX="-348" custLinFactNeighborY="-164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FF2A51-754F-4457-98F6-BE7BECA1D0B1}" type="presOf" srcId="{9729784B-FBF6-4529-8C21-8E3AB6BB2E2A}" destId="{7E1E31E9-84F1-4590-98AF-90581C2457BA}" srcOrd="0" destOrd="0" presId="urn:microsoft.com/office/officeart/2005/8/layout/vList2"/>
    <dgm:cxn modelId="{6B9A0BA5-512D-49F1-A09C-BC4C261DA71A}" type="presOf" srcId="{3DCEF598-73D7-4416-AD54-CB8877CC0F71}" destId="{634FCDBB-7DC0-47EB-8DCE-DB2C6611A19F}" srcOrd="0" destOrd="0" presId="urn:microsoft.com/office/officeart/2005/8/layout/vList2"/>
    <dgm:cxn modelId="{EF4EF320-AFA1-40A2-AF06-34AE95560608}" srcId="{9729784B-FBF6-4529-8C21-8E3AB6BB2E2A}" destId="{3DCEF598-73D7-4416-AD54-CB8877CC0F71}" srcOrd="0" destOrd="0" parTransId="{3AF4E462-9552-40CD-8F36-F4DDA987B8A1}" sibTransId="{EC2A78D9-21CF-4F6E-8934-66412408FD40}"/>
    <dgm:cxn modelId="{83AB9041-B353-428F-A0D8-0B694C63B5B4}" type="presParOf" srcId="{7E1E31E9-84F1-4590-98AF-90581C2457BA}" destId="{634FCDBB-7DC0-47EB-8DCE-DB2C6611A19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018C432-D058-4BAA-8146-815F2AE2E0A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443F025-58F5-48CF-B6B9-14741CAD18DE}">
      <dgm:prSet/>
      <dgm:spPr/>
      <dgm:t>
        <a:bodyPr/>
        <a:lstStyle/>
        <a:p>
          <a:pPr rtl="0"/>
          <a:r>
            <a:rPr lang="ru-RU" dirty="0" smtClean="0"/>
            <a:t>ОПРЕДЕЛЕНИЯ ОДНОРОДНЫЕ И НЕОДНОРОДНЫЕ</a:t>
          </a:r>
          <a:endParaRPr lang="ru-RU" dirty="0"/>
        </a:p>
      </dgm:t>
    </dgm:pt>
    <dgm:pt modelId="{7E35D77E-0F4E-4C3C-A73F-23B78D81DF91}" type="parTrans" cxnId="{70E77B3F-EA20-43FC-8642-3B3E3C4D94A6}">
      <dgm:prSet/>
      <dgm:spPr/>
      <dgm:t>
        <a:bodyPr/>
        <a:lstStyle/>
        <a:p>
          <a:endParaRPr lang="ru-RU"/>
        </a:p>
      </dgm:t>
    </dgm:pt>
    <dgm:pt modelId="{1D47D215-4414-4C42-844B-1F1D34AEC72F}" type="sibTrans" cxnId="{70E77B3F-EA20-43FC-8642-3B3E3C4D94A6}">
      <dgm:prSet/>
      <dgm:spPr/>
      <dgm:t>
        <a:bodyPr/>
        <a:lstStyle/>
        <a:p>
          <a:endParaRPr lang="ru-RU"/>
        </a:p>
      </dgm:t>
    </dgm:pt>
    <dgm:pt modelId="{6688F480-6C2B-4478-80C9-A7E731B915D2}" type="pres">
      <dgm:prSet presAssocID="{A018C432-D058-4BAA-8146-815F2AE2E0A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E2B3C4-ECE4-41EC-94BA-89FEC57EB229}" type="pres">
      <dgm:prSet presAssocID="{F443F025-58F5-48CF-B6B9-14741CAD18DE}" presName="parentText" presStyleLbl="node1" presStyleIdx="0" presStyleCnt="1" custLinFactNeighborX="868" custLinFactNeighborY="-218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E77B3F-EA20-43FC-8642-3B3E3C4D94A6}" srcId="{A018C432-D058-4BAA-8146-815F2AE2E0AC}" destId="{F443F025-58F5-48CF-B6B9-14741CAD18DE}" srcOrd="0" destOrd="0" parTransId="{7E35D77E-0F4E-4C3C-A73F-23B78D81DF91}" sibTransId="{1D47D215-4414-4C42-844B-1F1D34AEC72F}"/>
    <dgm:cxn modelId="{4C59F9A8-76AC-4E21-B533-6420B48A72D6}" type="presOf" srcId="{F443F025-58F5-48CF-B6B9-14741CAD18DE}" destId="{4EE2B3C4-ECE4-41EC-94BA-89FEC57EB229}" srcOrd="0" destOrd="0" presId="urn:microsoft.com/office/officeart/2005/8/layout/vList2"/>
    <dgm:cxn modelId="{C052F4E9-5EF8-41C8-A11D-1BCC965AFA1A}" type="presOf" srcId="{A018C432-D058-4BAA-8146-815F2AE2E0AC}" destId="{6688F480-6C2B-4478-80C9-A7E731B915D2}" srcOrd="0" destOrd="0" presId="urn:microsoft.com/office/officeart/2005/8/layout/vList2"/>
    <dgm:cxn modelId="{305320E1-7915-45DD-BE44-3A09EE5896F6}" type="presParOf" srcId="{6688F480-6C2B-4478-80C9-A7E731B915D2}" destId="{4EE2B3C4-ECE4-41EC-94BA-89FEC57EB22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832270E-43CA-4D15-A0BE-4209717F7F2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26719C7-8294-4D5B-B7BD-B488C5DE9971}">
      <dgm:prSet/>
      <dgm:spPr/>
      <dgm:t>
        <a:bodyPr/>
        <a:lstStyle/>
        <a:p>
          <a:pPr algn="ctr" rtl="0"/>
          <a:r>
            <a:rPr lang="ru-RU" dirty="0" smtClean="0"/>
            <a:t>Тест</a:t>
          </a:r>
          <a:endParaRPr lang="ru-RU" dirty="0"/>
        </a:p>
      </dgm:t>
    </dgm:pt>
    <dgm:pt modelId="{787BB40D-84B5-4EAD-883D-7C526CCFEFA7}" type="parTrans" cxnId="{686E78A0-FBDE-4C9F-AF6D-C2D163C29C53}">
      <dgm:prSet/>
      <dgm:spPr/>
      <dgm:t>
        <a:bodyPr/>
        <a:lstStyle/>
        <a:p>
          <a:endParaRPr lang="ru-RU"/>
        </a:p>
      </dgm:t>
    </dgm:pt>
    <dgm:pt modelId="{8A34AE20-2373-44E5-B3A4-987AE18D58FE}" type="sibTrans" cxnId="{686E78A0-FBDE-4C9F-AF6D-C2D163C29C53}">
      <dgm:prSet/>
      <dgm:spPr/>
      <dgm:t>
        <a:bodyPr/>
        <a:lstStyle/>
        <a:p>
          <a:endParaRPr lang="ru-RU"/>
        </a:p>
      </dgm:t>
    </dgm:pt>
    <dgm:pt modelId="{FB5D38A5-C9FC-44AE-B777-BF395A366E47}" type="pres">
      <dgm:prSet presAssocID="{5832270E-43CA-4D15-A0BE-4209717F7F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C33843-233B-48B0-BE31-D74BBD0EC751}" type="pres">
      <dgm:prSet presAssocID="{626719C7-8294-4D5B-B7BD-B488C5DE997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AF3F50-CE36-4F06-AE8D-937BF989ED42}" type="presOf" srcId="{5832270E-43CA-4D15-A0BE-4209717F7F22}" destId="{FB5D38A5-C9FC-44AE-B777-BF395A366E47}" srcOrd="0" destOrd="0" presId="urn:microsoft.com/office/officeart/2005/8/layout/vList2"/>
    <dgm:cxn modelId="{153A72C2-5BC9-4098-92C0-9C40BDB001F7}" type="presOf" srcId="{626719C7-8294-4D5B-B7BD-B488C5DE9971}" destId="{0EC33843-233B-48B0-BE31-D74BBD0EC751}" srcOrd="0" destOrd="0" presId="urn:microsoft.com/office/officeart/2005/8/layout/vList2"/>
    <dgm:cxn modelId="{686E78A0-FBDE-4C9F-AF6D-C2D163C29C53}" srcId="{5832270E-43CA-4D15-A0BE-4209717F7F22}" destId="{626719C7-8294-4D5B-B7BD-B488C5DE9971}" srcOrd="0" destOrd="0" parTransId="{787BB40D-84B5-4EAD-883D-7C526CCFEFA7}" sibTransId="{8A34AE20-2373-44E5-B3A4-987AE18D58FE}"/>
    <dgm:cxn modelId="{2F15B83E-A8B3-4D1E-ABC7-0A54E88FE1AD}" type="presParOf" srcId="{FB5D38A5-C9FC-44AE-B777-BF395A366E47}" destId="{0EC33843-233B-48B0-BE31-D74BBD0EC7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7ABE8-F321-46D4-B458-1E44E4291B27}">
      <dsp:nvSpPr>
        <dsp:cNvPr id="0" name=""/>
        <dsp:cNvSpPr/>
      </dsp:nvSpPr>
      <dsp:spPr>
        <a:xfrm>
          <a:off x="0" y="2443"/>
          <a:ext cx="8229600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Однородные  члены  предложения</a:t>
          </a:r>
          <a:endParaRPr lang="ru-RU" sz="3600" kern="1200" dirty="0"/>
        </a:p>
      </dsp:txBody>
      <dsp:txXfrm>
        <a:off x="42151" y="44594"/>
        <a:ext cx="8145298" cy="77915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296C3-10F0-4DAE-AF0D-FFDD4D0CB477}">
      <dsp:nvSpPr>
        <dsp:cNvPr id="0" name=""/>
        <dsp:cNvSpPr/>
      </dsp:nvSpPr>
      <dsp:spPr>
        <a:xfrm>
          <a:off x="0" y="2443"/>
          <a:ext cx="8229600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Тест</a:t>
          </a:r>
          <a:endParaRPr lang="ru-RU" sz="3600" kern="1200" dirty="0"/>
        </a:p>
      </dsp:txBody>
      <dsp:txXfrm>
        <a:off x="42151" y="44594"/>
        <a:ext cx="8145298" cy="77915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26C0B-62E2-4F70-A757-49C799337461}">
      <dsp:nvSpPr>
        <dsp:cNvPr id="0" name=""/>
        <dsp:cNvSpPr/>
      </dsp:nvSpPr>
      <dsp:spPr>
        <a:xfrm>
          <a:off x="0" y="2443"/>
          <a:ext cx="8229600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Ключи  к  тесту</a:t>
          </a:r>
          <a:endParaRPr lang="ru-RU" sz="3600" kern="1200" dirty="0"/>
        </a:p>
      </dsp:txBody>
      <dsp:txXfrm>
        <a:off x="42151" y="44594"/>
        <a:ext cx="8145298" cy="7791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81249-58B2-4516-8D2B-45A0DF35B159}">
      <dsp:nvSpPr>
        <dsp:cNvPr id="0" name=""/>
        <dsp:cNvSpPr/>
      </dsp:nvSpPr>
      <dsp:spPr>
        <a:xfrm>
          <a:off x="0" y="14580"/>
          <a:ext cx="8229600" cy="1113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ОПРЕДЕЛЕНИЕ ОДНОРОДНОСТИ </a:t>
          </a:r>
          <a:br>
            <a:rPr lang="ru-RU" sz="2800" kern="1200" dirty="0" smtClean="0"/>
          </a:br>
          <a:r>
            <a:rPr lang="ru-RU" sz="2800" kern="1200" dirty="0" smtClean="0"/>
            <a:t>ВКЛЮЧАЕТ 4 ПОЛОЖЕНИЯ:</a:t>
          </a:r>
          <a:endParaRPr lang="ru-RU" sz="2800" kern="1200" dirty="0"/>
        </a:p>
      </dsp:txBody>
      <dsp:txXfrm>
        <a:off x="54373" y="68953"/>
        <a:ext cx="8120854" cy="10050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56BAA-86D0-41F0-8A01-612E9F8C35BA}">
      <dsp:nvSpPr>
        <dsp:cNvPr id="0" name=""/>
        <dsp:cNvSpPr/>
      </dsp:nvSpPr>
      <dsp:spPr>
        <a:xfrm>
          <a:off x="0" y="534460"/>
          <a:ext cx="4038600" cy="16154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ОТВЕЧАЮТ НА ОДИН И ТОТ ЖЕ ВОПРОС, ОТНОСЯТСЯ К ОДНОМУ И ТОМУ ЖЕ СЛОВУ;</a:t>
          </a:r>
          <a:endParaRPr lang="ru-RU" sz="2100" kern="1200" dirty="0"/>
        </a:p>
      </dsp:txBody>
      <dsp:txXfrm>
        <a:off x="807720" y="534460"/>
        <a:ext cx="2423160" cy="1615440"/>
      </dsp:txXfrm>
    </dsp:sp>
    <dsp:sp modelId="{E8D6BC53-430D-461F-BE74-552435B35B71}">
      <dsp:nvSpPr>
        <dsp:cNvPr id="0" name=""/>
        <dsp:cNvSpPr/>
      </dsp:nvSpPr>
      <dsp:spPr>
        <a:xfrm>
          <a:off x="0" y="2376062"/>
          <a:ext cx="4038600" cy="16154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2) ОНИ РАВНОПРАВНЫ И НЕЗАВИСИМЫ;</a:t>
          </a:r>
          <a:endParaRPr lang="ru-RU" sz="2100" kern="1200" dirty="0"/>
        </a:p>
      </dsp:txBody>
      <dsp:txXfrm>
        <a:off x="807720" y="2376062"/>
        <a:ext cx="2423160" cy="16154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DC57CC-B2C5-4AA3-AFFD-9899760C0627}">
      <dsp:nvSpPr>
        <dsp:cNvPr id="0" name=""/>
        <dsp:cNvSpPr/>
      </dsp:nvSpPr>
      <dsp:spPr>
        <a:xfrm>
          <a:off x="0" y="534460"/>
          <a:ext cx="4038600" cy="16154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3) ПРИСУТСТВУЕТ ИНТОНАЦИЯ ПЕРЕЧИСЛЕНИЯ;</a:t>
          </a:r>
          <a:endParaRPr lang="ru-RU" sz="2300" kern="1200" dirty="0"/>
        </a:p>
      </dsp:txBody>
      <dsp:txXfrm>
        <a:off x="807720" y="534460"/>
        <a:ext cx="2423160" cy="1615440"/>
      </dsp:txXfrm>
    </dsp:sp>
    <dsp:sp modelId="{DDE18784-5766-44D2-82A4-E7AFC2A5B39C}">
      <dsp:nvSpPr>
        <dsp:cNvPr id="0" name=""/>
        <dsp:cNvSpPr/>
      </dsp:nvSpPr>
      <dsp:spPr>
        <a:xfrm>
          <a:off x="0" y="2376062"/>
          <a:ext cx="4038600" cy="16154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4) СВЯЗАНЫ ИНТОНАЦИЕЙ ИЛИ ИНТОНАЦИЕЙ И СОЮЗОМ</a:t>
          </a:r>
          <a:endParaRPr lang="ru-RU" sz="2300" kern="1200" dirty="0"/>
        </a:p>
      </dsp:txBody>
      <dsp:txXfrm>
        <a:off x="807720" y="2376062"/>
        <a:ext cx="2423160" cy="16154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8CCF0A-DE80-4EAD-9C08-4B50FE87F4BC}">
      <dsp:nvSpPr>
        <dsp:cNvPr id="0" name=""/>
        <dsp:cNvSpPr/>
      </dsp:nvSpPr>
      <dsp:spPr>
        <a:xfrm>
          <a:off x="0" y="1150"/>
          <a:ext cx="8229600" cy="12232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СОЧИНИТЕЛЬНЫЕ СОЮЗЫ</a:t>
          </a:r>
          <a:endParaRPr lang="ru-RU" sz="5100" kern="1200" dirty="0"/>
        </a:p>
      </dsp:txBody>
      <dsp:txXfrm>
        <a:off x="59713" y="60863"/>
        <a:ext cx="8110174" cy="110380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0CB961-18A8-42BB-933A-4E46118C1272}">
      <dsp:nvSpPr>
        <dsp:cNvPr id="0" name=""/>
        <dsp:cNvSpPr/>
      </dsp:nvSpPr>
      <dsp:spPr>
        <a:xfrm>
          <a:off x="0" y="5402"/>
          <a:ext cx="8229600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ДИКТАНТ «ПРОВЕРЯЮ СЕБЯ»</a:t>
          </a:r>
          <a:endParaRPr lang="ru-RU" sz="3300" kern="1200" dirty="0"/>
        </a:p>
      </dsp:txBody>
      <dsp:txXfrm>
        <a:off x="38638" y="44040"/>
        <a:ext cx="8152324" cy="7142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FCDBB-7DC0-47EB-8DCE-DB2C6611A19F}">
      <dsp:nvSpPr>
        <dsp:cNvPr id="0" name=""/>
        <dsp:cNvSpPr/>
      </dsp:nvSpPr>
      <dsp:spPr>
        <a:xfrm>
          <a:off x="0" y="0"/>
          <a:ext cx="8229600" cy="3680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9344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10" kern="1200" baseline="0" dirty="0" smtClean="0"/>
            <a:t>Диктант «Проверяю  себя»</a:t>
          </a:r>
          <a:endParaRPr lang="ru-RU" sz="2010" kern="1200" baseline="0" dirty="0"/>
        </a:p>
      </dsp:txBody>
      <dsp:txXfrm>
        <a:off x="17968" y="17968"/>
        <a:ext cx="8193664" cy="3321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E2B3C4-ECE4-41EC-94BA-89FEC57EB229}">
      <dsp:nvSpPr>
        <dsp:cNvPr id="0" name=""/>
        <dsp:cNvSpPr/>
      </dsp:nvSpPr>
      <dsp:spPr>
        <a:xfrm>
          <a:off x="0" y="3"/>
          <a:ext cx="8229600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ОПРЕДЕЛЕНИЯ ОДНОРОДНЫЕ И НЕОДНОРОДНЫЕ</a:t>
          </a:r>
          <a:endParaRPr lang="ru-RU" sz="2900" kern="1200" dirty="0"/>
        </a:p>
      </dsp:txBody>
      <dsp:txXfrm>
        <a:off x="33955" y="33958"/>
        <a:ext cx="8161690" cy="62765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C33843-233B-48B0-BE31-D74BBD0EC751}">
      <dsp:nvSpPr>
        <dsp:cNvPr id="0" name=""/>
        <dsp:cNvSpPr/>
      </dsp:nvSpPr>
      <dsp:spPr>
        <a:xfrm>
          <a:off x="0" y="2960"/>
          <a:ext cx="8229600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Тест</a:t>
          </a:r>
          <a:endParaRPr lang="ru-RU" sz="3000" kern="1200" dirty="0"/>
        </a:p>
      </dsp:txBody>
      <dsp:txXfrm>
        <a:off x="35125" y="38085"/>
        <a:ext cx="8159350" cy="649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9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6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4"/>
            <a:ext cx="5256584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latin typeface="Bahnschrift SemiBold Condensed" panose="020B0502040204020203" pitchFamily="34" charset="0"/>
              </a:rPr>
              <a:t>Система заданий  </a:t>
            </a:r>
            <a:r>
              <a:rPr lang="ru-RU" altLang="ru-RU" sz="2400" dirty="0">
                <a:latin typeface="Bahnschrift SemiBold Condensed" panose="020B0502040204020203" pitchFamily="34" charset="0"/>
              </a:rPr>
              <a:t>к </a:t>
            </a:r>
            <a:r>
              <a:rPr lang="ru-RU" altLang="ru-RU" sz="2400" dirty="0" smtClean="0">
                <a:latin typeface="Bahnschrift SemiBold Condensed" panose="020B0502040204020203" pitchFamily="34" charset="0"/>
              </a:rPr>
              <a:t>урокам  </a:t>
            </a:r>
            <a:r>
              <a:rPr lang="ru-RU" altLang="ru-RU" sz="2400" dirty="0">
                <a:latin typeface="Bahnschrift SemiBold Condensed" panose="020B0502040204020203" pitchFamily="34" charset="0"/>
              </a:rPr>
              <a:t>русского языка</a:t>
            </a:r>
            <a:br>
              <a:rPr lang="ru-RU" altLang="ru-RU" sz="2400" dirty="0">
                <a:latin typeface="Bahnschrift SemiBold Condensed" panose="020B0502040204020203" pitchFamily="34" charset="0"/>
              </a:rPr>
            </a:br>
            <a:r>
              <a:rPr lang="ru-RU" altLang="ru-RU" sz="2400" dirty="0">
                <a:latin typeface="Bahnschrift SemiBold Condensed" panose="020B0502040204020203" pitchFamily="34" charset="0"/>
              </a:rPr>
              <a:t>8 класс</a:t>
            </a:r>
            <a:br>
              <a:rPr lang="ru-RU" altLang="ru-RU" sz="2400" dirty="0">
                <a:latin typeface="Bahnschrift SemiBold Condensed" panose="020B0502040204020203" pitchFamily="34" charset="0"/>
              </a:rPr>
            </a:br>
            <a:r>
              <a:rPr lang="ru-RU" altLang="ru-RU" sz="2400" dirty="0" smtClean="0">
                <a:latin typeface="Bahnschrift SemiBold Condensed" panose="020B0502040204020203" pitchFamily="34" charset="0"/>
              </a:rPr>
              <a:t>По теме: </a:t>
            </a:r>
            <a:r>
              <a:rPr lang="ru-RU" altLang="ru-RU" sz="2400" dirty="0">
                <a:latin typeface="Bahnschrift SemiBold Condensed" panose="020B0502040204020203" pitchFamily="34" charset="0"/>
              </a:rPr>
              <a:t>«Однородные члены </a:t>
            </a:r>
            <a:r>
              <a:rPr lang="ru-RU" altLang="ru-RU" sz="2400" dirty="0" smtClean="0">
                <a:latin typeface="Bahnschrift SemiBold Condensed" panose="020B0502040204020203" pitchFamily="34" charset="0"/>
              </a:rPr>
              <a:t>предложения» </a:t>
            </a:r>
            <a:endParaRPr lang="ru-RU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3933056"/>
            <a:ext cx="45902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None/>
            </a:pPr>
            <a:r>
              <a:rPr lang="ru-RU" altLang="ru-RU" b="1" dirty="0" smtClean="0">
                <a:solidFill>
                  <a:schemeClr val="tx2"/>
                </a:solidFill>
              </a:rPr>
              <a:t>УЧИТЕЛЬ</a:t>
            </a:r>
            <a:r>
              <a:rPr lang="ru-RU" altLang="ru-RU" b="1" dirty="0">
                <a:solidFill>
                  <a:schemeClr val="tx2"/>
                </a:solidFill>
              </a:rPr>
              <a:t>:  </a:t>
            </a:r>
            <a:r>
              <a:rPr lang="ru-RU" altLang="ru-RU" b="1" dirty="0" smtClean="0">
                <a:solidFill>
                  <a:schemeClr val="tx2"/>
                </a:solidFill>
              </a:rPr>
              <a:t>Минкина Надежда Михайловна</a:t>
            </a:r>
            <a:endParaRPr lang="ru-RU" altLang="ru-RU" b="1" dirty="0">
              <a:solidFill>
                <a:schemeClr val="tx2"/>
              </a:solidFill>
            </a:endParaRPr>
          </a:p>
          <a:p>
            <a:r>
              <a:rPr lang="ru-RU" altLang="ru-RU" b="1" dirty="0" smtClean="0">
                <a:solidFill>
                  <a:schemeClr val="tx2"/>
                </a:solidFill>
              </a:rPr>
              <a:t>ГБОУ ЛИЦЕЙ 488</a:t>
            </a:r>
            <a:endParaRPr lang="ru-RU" altLang="ru-RU" b="1" dirty="0">
              <a:solidFill>
                <a:schemeClr val="tx2"/>
              </a:solidFill>
            </a:endParaRPr>
          </a:p>
          <a:p>
            <a:r>
              <a:rPr lang="ru-RU" altLang="ru-RU" b="1" dirty="0" smtClean="0">
                <a:solidFill>
                  <a:schemeClr val="tx2"/>
                </a:solidFill>
              </a:rPr>
              <a:t>Санкт- Петербург</a:t>
            </a:r>
          </a:p>
          <a:p>
            <a:endParaRPr lang="ru-RU" altLang="ru-RU" b="1" dirty="0">
              <a:solidFill>
                <a:schemeClr val="tx2"/>
              </a:solidFill>
            </a:endParaRPr>
          </a:p>
          <a:p>
            <a:endParaRPr lang="ru-RU" altLang="ru-RU" b="1" dirty="0" smtClean="0">
              <a:solidFill>
                <a:schemeClr val="tx2"/>
              </a:solidFill>
            </a:endParaRPr>
          </a:p>
          <a:p>
            <a:r>
              <a:rPr lang="ru-RU" altLang="ru-RU" b="1" dirty="0">
                <a:solidFill>
                  <a:schemeClr val="tx2"/>
                </a:solidFill>
              </a:rPr>
              <a:t> </a:t>
            </a:r>
            <a:r>
              <a:rPr lang="ru-RU" altLang="ru-RU" b="1" dirty="0" smtClean="0">
                <a:solidFill>
                  <a:schemeClr val="tx2"/>
                </a:solidFill>
              </a:rPr>
              <a:t>                2023 год</a:t>
            </a:r>
            <a:endParaRPr lang="ru-RU" alt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181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адежда\Псков. Пушгоры\SDC113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адежда\Псков. Пушгоры\SDC11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500034" y="285728"/>
          <a:ext cx="8229600" cy="1000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484030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2230" dirty="0" smtClean="0"/>
              <a:t>На самом северном из трёх </a:t>
            </a:r>
            <a:r>
              <a:rPr lang="ru-RU" sz="2230" dirty="0" err="1" smtClean="0"/>
              <a:t>тригорских</a:t>
            </a:r>
            <a:r>
              <a:rPr lang="ru-RU" sz="2230" dirty="0" smtClean="0"/>
              <a:t> холмов есть деревянные скрипучие ступеньки. От них узкая тропинка ведёт мимо дома Осиповых, мимо большого зеркального пруда к началу парка. Отсюда вправо идёт коротенькая липовая аллея. В конце её вековые липы, коренастые дубы да остролистые клёны образуют удивительно красивую группу деревьев.</a:t>
            </a:r>
            <a:endParaRPr lang="ru-RU" sz="2230" dirty="0"/>
          </a:p>
        </p:txBody>
      </p:sp>
      <p:pic>
        <p:nvPicPr>
          <p:cNvPr id="5122" name="Picture 2" descr="D:\Надежда\Псков. Пушгоры\SDC113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57200" y="1285860"/>
            <a:ext cx="4257676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8229600" cy="725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286544"/>
          </a:xfrm>
        </p:spPr>
        <p:txBody>
          <a:bodyPr>
            <a:noAutofit/>
          </a:bodyPr>
          <a:lstStyle/>
          <a:p>
            <a:r>
              <a:rPr lang="ru-RU" sz="1830" b="1" dirty="0" smtClean="0"/>
              <a:t>1. Укажите простое предложение с однородными членами: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А) То крик филина нарушит тишину, то зашуршит в кустах проснувшаяся птица.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Б)  Я падаю в изнеможении, но сейчас же поднимаюсь, охваченный недобрым предчувствием.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В) На косе стояла палатка проводников, лениво догорал костёр, но ни хозяев, ни оленей не было.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Г) Или мы пройдём в ворота, или они захлопнутся перед нашим носом.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    </a:t>
            </a:r>
            <a:r>
              <a:rPr lang="ru-RU" sz="1830" b="1" dirty="0" smtClean="0"/>
              <a:t>2.</a:t>
            </a:r>
            <a:r>
              <a:rPr lang="ru-RU" sz="1830" dirty="0" smtClean="0"/>
              <a:t> </a:t>
            </a:r>
            <a:r>
              <a:rPr lang="ru-RU" sz="1830" b="1" dirty="0" smtClean="0"/>
              <a:t>Укажите предложение, в котором перед союзом и ставится запятая: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А) С улицы раздались крики и гул машин.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Б) Рожь густая, рослая темнеет и волнуется вдали.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В) Радостно было на небе и на земле и в сердце человека.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Г) Погода была пасмурная и дождливая.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   </a:t>
            </a:r>
            <a:r>
              <a:rPr lang="ru-RU" sz="1830" b="1" dirty="0" smtClean="0"/>
              <a:t>3. Укажите предложение, в котором знаки препинания поставлены верно: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А) Извозчик между тем  и кнутом и вожжой, и ногой, и словами понукал свою разбитую клячу.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Б) Этот край очень богат лесами и торфом, сеном и картофелем, молоком и ягодами.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В) Смоленск, и Тула, Киев, и Воронеж своей прошедшей славою горды.</a:t>
            </a:r>
          </a:p>
          <a:p>
            <a:pPr>
              <a:buFont typeface="Wingdings" pitchFamily="2" charset="2"/>
              <a:buNone/>
            </a:pPr>
            <a:r>
              <a:rPr lang="ru-RU" sz="1830" dirty="0" smtClean="0"/>
              <a:t>Г) Далеко гулы повторяют</a:t>
            </a:r>
            <a:r>
              <a:rPr lang="ru-RU" sz="2250" dirty="0" smtClean="0"/>
              <a:t>, и рёв и треск, и шум и гам.</a:t>
            </a:r>
            <a:endParaRPr lang="ru-RU" sz="22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868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4</a:t>
            </a:r>
            <a:r>
              <a:rPr lang="ru-RU" sz="3600" b="1" dirty="0" smtClean="0"/>
              <a:t>. </a:t>
            </a:r>
            <a:r>
              <a:rPr lang="ru-RU" b="1" dirty="0" smtClean="0"/>
              <a:t>Укажите предложение с неоднородными определениями: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А) На дворе стояла совершенно чёрная непроницаемая ночь.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Б) Давно – </a:t>
            </a:r>
            <a:r>
              <a:rPr lang="ru-RU" dirty="0" err="1" smtClean="0"/>
              <a:t>давно</a:t>
            </a:r>
            <a:r>
              <a:rPr lang="ru-RU" dirty="0" smtClean="0"/>
              <a:t> закат, чуть млея, чуть горя, померк над сонными весенними полями.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В) Всё было завешено зыбкой бесформенной пеленой.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Г) Тянет гарью сухой от костра распалённого жаркого.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/>
              <a:t>     5. Укажите предложение с обобщающим словом при однородных членах: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А) Скворцы синицы воробьи, живущие в наших садах, поедают вредных насекомых.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Б) И видишь ты синий свод неба да солнце да лес.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В) Я стал посещать музеи и галереи и читать книги.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Г) Далёкие гулы повторяют и рёв и треск и шум и гром все звуки моря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457200" y="274638"/>
          <a:ext cx="8229600" cy="868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686040" cy="4525963"/>
          </a:xfrm>
        </p:spPr>
        <p:txBody>
          <a:bodyPr>
            <a:normAutofit/>
          </a:bodyPr>
          <a:lstStyle/>
          <a:p>
            <a:r>
              <a:rPr lang="ru-RU" sz="4160" dirty="0" smtClean="0"/>
              <a:t>1. Б</a:t>
            </a:r>
          </a:p>
          <a:p>
            <a:r>
              <a:rPr lang="ru-RU" sz="4160" dirty="0" smtClean="0"/>
              <a:t>2. В</a:t>
            </a:r>
          </a:p>
          <a:p>
            <a:r>
              <a:rPr lang="ru-RU" sz="4160" dirty="0" smtClean="0"/>
              <a:t>3. Б</a:t>
            </a:r>
          </a:p>
          <a:p>
            <a:r>
              <a:rPr lang="ru-RU" sz="4160" dirty="0" smtClean="0"/>
              <a:t>4. Б</a:t>
            </a:r>
          </a:p>
          <a:p>
            <a:r>
              <a:rPr lang="ru-RU" sz="4160" dirty="0" smtClean="0"/>
              <a:t>5. Г</a:t>
            </a:r>
          </a:p>
          <a:p>
            <a:pPr>
              <a:buNone/>
            </a:pPr>
            <a:endParaRPr lang="ru-RU" sz="4160" dirty="0"/>
          </a:p>
        </p:txBody>
      </p:sp>
      <p:pic>
        <p:nvPicPr>
          <p:cNvPr id="8194" name="Picture 2" descr="D:\Надежда\Псков. Пушгоры\SDC113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214678" y="1500174"/>
            <a:ext cx="547212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8229600" cy="868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 descr="D:\Надежда\Псков. Пушгоры\SDC11307.JPG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Схема 21"/>
          <p:cNvGraphicFramePr/>
          <p:nvPr/>
        </p:nvGraphicFramePr>
        <p:xfrm>
          <a:off x="428596" y="214290"/>
          <a:ext cx="8229600" cy="1225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2857496"/>
            <a:ext cx="25002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</a:rPr>
              <a:t>СОЕДИНИТЕЛЬНЫЕ:</a:t>
            </a:r>
          </a:p>
          <a:p>
            <a:r>
              <a:rPr lang="ru-RU" dirty="0" smtClean="0">
                <a:latin typeface="Tahoma" pitchFamily="34" charset="0"/>
              </a:rPr>
              <a:t>И, ДА(=И), НИ-НИ, </a:t>
            </a:r>
          </a:p>
          <a:p>
            <a:r>
              <a:rPr lang="ru-RU" dirty="0" smtClean="0">
                <a:latin typeface="Tahoma" pitchFamily="34" charset="0"/>
              </a:rPr>
              <a:t>НЕ ТОЛЬКО – НО И,</a:t>
            </a:r>
          </a:p>
          <a:p>
            <a:r>
              <a:rPr lang="ru-RU" dirty="0" smtClean="0">
                <a:latin typeface="Tahoma" pitchFamily="34" charset="0"/>
              </a:rPr>
              <a:t>КАК – ТАК И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3571876"/>
            <a:ext cx="2571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</a:rPr>
              <a:t>ПРОТИВИТЕЛЬНЫЕ:</a:t>
            </a:r>
          </a:p>
          <a:p>
            <a:r>
              <a:rPr lang="ru-RU" dirty="0" smtClean="0">
                <a:latin typeface="Tahoma" pitchFamily="34" charset="0"/>
              </a:rPr>
              <a:t>А, НО, ДА(=НО), </a:t>
            </a:r>
          </a:p>
          <a:p>
            <a:r>
              <a:rPr lang="ru-RU" dirty="0" smtClean="0">
                <a:latin typeface="Tahoma" pitchFamily="34" charset="0"/>
              </a:rPr>
              <a:t>ОДНАКО(=НО),</a:t>
            </a:r>
          </a:p>
          <a:p>
            <a:r>
              <a:rPr lang="ru-RU" dirty="0" smtClean="0">
                <a:latin typeface="Tahoma" pitchFamily="34" charset="0"/>
              </a:rPr>
              <a:t>ЗАТО(=НО)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2828836"/>
            <a:ext cx="30003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</a:rPr>
              <a:t>РАЗДЕЛИТЕЛЬНЫЕ:</a:t>
            </a:r>
          </a:p>
          <a:p>
            <a:r>
              <a:rPr lang="ru-RU" dirty="0" smtClean="0">
                <a:latin typeface="Tahoma" pitchFamily="34" charset="0"/>
              </a:rPr>
              <a:t>ИЛИ, ЛИБО, ТО - ТО,</a:t>
            </a:r>
          </a:p>
          <a:p>
            <a:r>
              <a:rPr lang="ru-RU" dirty="0" smtClean="0">
                <a:latin typeface="Tahoma" pitchFamily="34" charset="0"/>
              </a:rPr>
              <a:t> НЕ ТО – НЕ ТО, </a:t>
            </a:r>
          </a:p>
          <a:p>
            <a:r>
              <a:rPr lang="ru-RU" dirty="0" smtClean="0">
                <a:latin typeface="Tahoma" pitchFamily="34" charset="0"/>
              </a:rPr>
              <a:t>ТО ЛИ – ТО ЛИ</a:t>
            </a:r>
            <a:endParaRPr lang="ru-RU" dirty="0">
              <a:latin typeface="Tahoma" pitchFamily="34" charset="0"/>
            </a:endParaRPr>
          </a:p>
        </p:txBody>
      </p:sp>
      <p:cxnSp>
        <p:nvCxnSpPr>
          <p:cNvPr id="12" name="Прямая со стрелкой 11"/>
          <p:cNvCxnSpPr>
            <a:endCxn id="6" idx="0"/>
          </p:cNvCxnSpPr>
          <p:nvPr/>
        </p:nvCxnSpPr>
        <p:spPr>
          <a:xfrm rot="10800000" flipV="1">
            <a:off x="1250150" y="1571612"/>
            <a:ext cx="3321857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857752" y="1571612"/>
            <a:ext cx="250033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821901" y="2536025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50" dirty="0" smtClean="0"/>
              <a:t>Докажите, что  подчёркнутые члены  предложения  являются  однородными</a:t>
            </a:r>
            <a:endParaRPr lang="ru-RU" sz="305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В СВОИХ СТИХАХ А.С.ПУШКИН НЕ ТОЛЬКО </a:t>
            </a:r>
            <a:r>
              <a:rPr lang="ru-RU" u="sng" dirty="0" smtClean="0"/>
              <a:t>УПОМИНАЛ</a:t>
            </a:r>
            <a:r>
              <a:rPr lang="ru-RU" dirty="0" smtClean="0"/>
              <a:t> ЦВЕТЫ, НО И </a:t>
            </a:r>
            <a:r>
              <a:rPr lang="ru-RU" u="sng" dirty="0" smtClean="0"/>
              <a:t>СТАРАЛСЯ РАСКРЫТЬ</a:t>
            </a:r>
            <a:r>
              <a:rPr lang="ru-RU" dirty="0" smtClean="0"/>
              <a:t> ИХ  ДУШУ. В МИХАЙЛОВСКОМ ОНИ РАСТУТ </a:t>
            </a:r>
            <a:r>
              <a:rPr lang="ru-RU" u="sng" dirty="0" smtClean="0"/>
              <a:t>В ЛЕСАХ, ПОЛЯХ, ПАРКАХ, САДАХ. </a:t>
            </a:r>
            <a:r>
              <a:rPr lang="ru-RU" dirty="0" smtClean="0"/>
              <a:t>ЦВЕТЫ МИХАЙЛОВСКОГО ВПИТАЛИ В СЕБЯ </a:t>
            </a:r>
            <a:r>
              <a:rPr lang="ru-RU" u="sng" dirty="0" smtClean="0"/>
              <a:t>СИНЕВУ</a:t>
            </a:r>
            <a:r>
              <a:rPr lang="ru-RU" dirty="0" smtClean="0"/>
              <a:t> ЗДЕШНЕГО НЕБА, СОРОТИ, </a:t>
            </a:r>
            <a:r>
              <a:rPr lang="ru-RU" u="sng" dirty="0" smtClean="0"/>
              <a:t>ЗЕЛЕНЬ </a:t>
            </a:r>
            <a:r>
              <a:rPr lang="ru-RU" dirty="0" smtClean="0"/>
              <a:t>ЛЕСОВ, ДЕРЕВЬЕВ, ТРАВ И ВСЕ </a:t>
            </a:r>
            <a:r>
              <a:rPr lang="ru-RU" u="sng" dirty="0" smtClean="0"/>
              <a:t>ЦВЕТА РАДУГИ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D:\Надежда\Псков. Пушгоры\SDC113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50059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адежда\Псков. Пушгоры\SDC113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адежда\Псков. Пушгоры\SDC112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8229600" cy="796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210080" cy="52864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Деревья скрывают от вашего взгляда </a:t>
            </a:r>
            <a:r>
              <a:rPr lang="ru-RU" u="sng" dirty="0" smtClean="0"/>
              <a:t>как</a:t>
            </a:r>
            <a:r>
              <a:rPr lang="ru-RU" dirty="0" smtClean="0"/>
              <a:t> усадьбу, </a:t>
            </a:r>
            <a:r>
              <a:rPr lang="ru-RU" u="sng" dirty="0" smtClean="0"/>
              <a:t>так и</a:t>
            </a:r>
            <a:r>
              <a:rPr lang="ru-RU" dirty="0" smtClean="0"/>
              <a:t> пруд с парком </a:t>
            </a:r>
            <a:r>
              <a:rPr lang="ru-RU" u="sng" dirty="0" smtClean="0"/>
              <a:t>и </a:t>
            </a:r>
            <a:r>
              <a:rPr lang="ru-RU" dirty="0" smtClean="0"/>
              <a:t>открывают замечательный вид на крутой зелёный скат </a:t>
            </a:r>
            <a:r>
              <a:rPr lang="ru-RU" dirty="0" err="1" smtClean="0"/>
              <a:t>Тригорского</a:t>
            </a:r>
            <a:r>
              <a:rPr lang="ru-RU" dirty="0" smtClean="0"/>
              <a:t>, отлогие берега </a:t>
            </a:r>
            <a:r>
              <a:rPr lang="ru-RU" dirty="0" err="1" smtClean="0"/>
              <a:t>Сороти</a:t>
            </a:r>
            <a:r>
              <a:rPr lang="ru-RU" dirty="0" smtClean="0"/>
              <a:t>, на поля, </a:t>
            </a:r>
            <a:r>
              <a:rPr lang="ru-RU" u="sng" dirty="0" smtClean="0"/>
              <a:t>и </a:t>
            </a:r>
            <a:r>
              <a:rPr lang="ru-RU" dirty="0" smtClean="0"/>
              <a:t>луга, </a:t>
            </a:r>
            <a:r>
              <a:rPr lang="ru-RU" u="sng" dirty="0" smtClean="0"/>
              <a:t>и</a:t>
            </a:r>
            <a:r>
              <a:rPr lang="ru-RU" dirty="0" smtClean="0"/>
              <a:t> нивы, прорезанные извивающейся узкой гладью реки.</a:t>
            </a: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4098" name="Picture 2" descr="D:\Надежда\Псков. Пушгоры\SDC113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0" y="1643050"/>
            <a:ext cx="4610072" cy="47434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368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ahoma" pitchFamily="34" charset="0"/>
              </a:rPr>
              <a:t>Как и в пушкинские времена, глядите ли вы ранней весной на чёрные поля </a:t>
            </a:r>
            <a:r>
              <a:rPr lang="ru-RU" sz="2000" u="sng" dirty="0" smtClean="0">
                <a:latin typeface="Tahoma" pitchFamily="34" charset="0"/>
              </a:rPr>
              <a:t>и</a:t>
            </a:r>
            <a:r>
              <a:rPr lang="ru-RU" sz="2000" dirty="0" smtClean="0">
                <a:latin typeface="Tahoma" pitchFamily="34" charset="0"/>
              </a:rPr>
              <a:t> бушующие тёмные воды разлившейся </a:t>
            </a:r>
            <a:r>
              <a:rPr lang="ru-RU" sz="2000" dirty="0" err="1" smtClean="0">
                <a:latin typeface="Tahoma" pitchFamily="34" charset="0"/>
              </a:rPr>
              <a:t>Сороти</a:t>
            </a:r>
            <a:r>
              <a:rPr lang="ru-RU" sz="2000" dirty="0" smtClean="0">
                <a:latin typeface="Tahoma" pitchFamily="34" charset="0"/>
              </a:rPr>
              <a:t>, любуетесь ли блестящей на солнце летней зеленью полей </a:t>
            </a:r>
            <a:r>
              <a:rPr lang="ru-RU" sz="2000" u="sng" dirty="0" smtClean="0">
                <a:latin typeface="Tahoma" pitchFamily="34" charset="0"/>
              </a:rPr>
              <a:t>и</a:t>
            </a:r>
            <a:r>
              <a:rPr lang="ru-RU" sz="2000" dirty="0" smtClean="0">
                <a:latin typeface="Tahoma" pitchFamily="34" charset="0"/>
              </a:rPr>
              <a:t> лугов, видите ли осенний грустный пейзаж со скирдами уже сжатого хлеба </a:t>
            </a:r>
            <a:r>
              <a:rPr lang="ru-RU" sz="2000" u="sng" dirty="0" smtClean="0">
                <a:latin typeface="Tahoma" pitchFamily="34" charset="0"/>
              </a:rPr>
              <a:t>или </a:t>
            </a:r>
            <a:r>
              <a:rPr lang="ru-RU" sz="2000" dirty="0" smtClean="0">
                <a:latin typeface="Tahoma" pitchFamily="34" charset="0"/>
              </a:rPr>
              <a:t>созерцаете заснеженную равнину – всегда неизменно чувствуете широкую, спокойную </a:t>
            </a:r>
            <a:r>
              <a:rPr lang="ru-RU" sz="2000" u="sng" dirty="0" smtClean="0">
                <a:latin typeface="Tahoma" pitchFamily="34" charset="0"/>
              </a:rPr>
              <a:t>и</a:t>
            </a:r>
            <a:r>
              <a:rPr lang="ru-RU" sz="2000" dirty="0" smtClean="0">
                <a:latin typeface="Tahoma" pitchFamily="34" charset="0"/>
              </a:rPr>
              <a:t> сильную красоту открывающейся перед вами природы.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</a:rPr>
              <a:t>        На вашу душу нисходит покой  </a:t>
            </a:r>
            <a:r>
              <a:rPr lang="ru-RU" sz="2000" u="sng" dirty="0" smtClean="0">
                <a:latin typeface="Tahoma" pitchFamily="34" charset="0"/>
              </a:rPr>
              <a:t>да</a:t>
            </a:r>
            <a:r>
              <a:rPr lang="ru-RU" sz="2000" dirty="0" smtClean="0">
                <a:latin typeface="Tahoma" pitchFamily="34" charset="0"/>
              </a:rPr>
              <a:t> мир.</a:t>
            </a:r>
            <a:endParaRPr lang="ru-RU" sz="2000" dirty="0">
              <a:latin typeface="Tahoma" pitchFamily="34" charset="0"/>
            </a:endParaRPr>
          </a:p>
        </p:txBody>
      </p:sp>
      <p:pic>
        <p:nvPicPr>
          <p:cNvPr id="1026" name="Picture 2" descr="D:\Надежда\Псков. Пушгоры\SDC113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85720" y="1000108"/>
            <a:ext cx="442915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721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Bahnschrift SemiBold Condensed</vt:lpstr>
      <vt:lpstr>Calibri</vt:lpstr>
      <vt:lpstr>Tahoma</vt:lpstr>
      <vt:lpstr>Wingdings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Докажите, что  подчёркнутые члены  предложения  являются  однородными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Однородные  члены  предложения</dc:title>
  <dc:creator>Надежда</dc:creator>
  <cp:lastModifiedBy>Надежда Минкина</cp:lastModifiedBy>
  <cp:revision>26</cp:revision>
  <dcterms:created xsi:type="dcterms:W3CDTF">2012-02-04T14:08:42Z</dcterms:created>
  <dcterms:modified xsi:type="dcterms:W3CDTF">2023-12-14T16:14:13Z</dcterms:modified>
</cp:coreProperties>
</file>