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6" r:id="rId3"/>
    <p:sldId id="259" r:id="rId4"/>
    <p:sldId id="261" r:id="rId5"/>
    <p:sldId id="262" r:id="rId6"/>
    <p:sldId id="263" r:id="rId7"/>
    <p:sldId id="264" r:id="rId8"/>
    <p:sldId id="265" r:id="rId9"/>
    <p:sldId id="258" r:id="rId10"/>
    <p:sldId id="266" r:id="rId11"/>
    <p:sldId id="267" r:id="rId12"/>
    <p:sldId id="260" r:id="rId13"/>
    <p:sldId id="269" r:id="rId14"/>
    <p:sldId id="270" r:id="rId15"/>
    <p:sldId id="268" r:id="rId16"/>
    <p:sldId id="273" r:id="rId17"/>
    <p:sldId id="274" r:id="rId18"/>
    <p:sldId id="275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47F721-00E4-4A0C-A0A2-F8DDE03347B5}" type="doc">
      <dgm:prSet loTypeId="urn:microsoft.com/office/officeart/2005/8/layout/process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5D49833-0F6C-430B-B390-17DF6710F650}">
      <dgm:prSet phldrT="[Текст]" custT="1"/>
      <dgm:spPr/>
      <dgm:t>
        <a:bodyPr/>
        <a:lstStyle/>
        <a:p>
          <a:r>
            <a:rPr lang="ru-RU" sz="2400" dirty="0"/>
            <a:t>ФЕДЕРАЛЬНАЯ</a:t>
          </a:r>
        </a:p>
      </dgm:t>
    </dgm:pt>
    <dgm:pt modelId="{1296CAC4-9B04-4D8A-8B7F-91D62974502C}" type="parTrans" cxnId="{8B9DD95F-2292-42A8-BE8A-E8450372553F}">
      <dgm:prSet/>
      <dgm:spPr/>
      <dgm:t>
        <a:bodyPr/>
        <a:lstStyle/>
        <a:p>
          <a:endParaRPr lang="ru-RU"/>
        </a:p>
      </dgm:t>
    </dgm:pt>
    <dgm:pt modelId="{7E978602-6BD4-43C0-946D-4A062F2C748C}" type="sibTrans" cxnId="{8B9DD95F-2292-42A8-BE8A-E8450372553F}">
      <dgm:prSet/>
      <dgm:spPr/>
      <dgm:t>
        <a:bodyPr/>
        <a:lstStyle/>
        <a:p>
          <a:endParaRPr lang="ru-RU"/>
        </a:p>
      </dgm:t>
    </dgm:pt>
    <dgm:pt modelId="{20F92132-B40E-4123-B281-BB2DC86E759C}">
      <dgm:prSet phldrT="[Текст]" custT="1"/>
      <dgm:spPr/>
      <dgm:t>
        <a:bodyPr/>
        <a:lstStyle/>
        <a:p>
          <a:r>
            <a:rPr lang="ru-RU" sz="2400" dirty="0"/>
            <a:t>РЕГИОНАЛЬНАЯ</a:t>
          </a:r>
        </a:p>
      </dgm:t>
    </dgm:pt>
    <dgm:pt modelId="{324ED8D2-15E1-4F88-B18E-F6174F25D5DB}" type="parTrans" cxnId="{82502D79-A3F9-4E6E-ADBF-16778BBB57A9}">
      <dgm:prSet/>
      <dgm:spPr/>
      <dgm:t>
        <a:bodyPr/>
        <a:lstStyle/>
        <a:p>
          <a:endParaRPr lang="ru-RU"/>
        </a:p>
      </dgm:t>
    </dgm:pt>
    <dgm:pt modelId="{9EF60333-591D-4937-B106-F2300A2A9DAC}" type="sibTrans" cxnId="{82502D79-A3F9-4E6E-ADBF-16778BBB57A9}">
      <dgm:prSet/>
      <dgm:spPr/>
      <dgm:t>
        <a:bodyPr/>
        <a:lstStyle/>
        <a:p>
          <a:endParaRPr lang="ru-RU"/>
        </a:p>
      </dgm:t>
    </dgm:pt>
    <dgm:pt modelId="{1D78BAE8-1E31-4099-AA2F-F272C59F8BF9}">
      <dgm:prSet phldrT="[Текст]" custT="1"/>
      <dgm:spPr/>
      <dgm:t>
        <a:bodyPr/>
        <a:lstStyle/>
        <a:p>
          <a:r>
            <a:rPr lang="ru-RU" sz="2400" dirty="0"/>
            <a:t>МЕСТНАЯ</a:t>
          </a:r>
        </a:p>
      </dgm:t>
    </dgm:pt>
    <dgm:pt modelId="{1E91AC49-A338-428C-85CA-D37B921D40E5}" type="parTrans" cxnId="{72074185-1A3B-4209-9482-6C80AE4D2681}">
      <dgm:prSet/>
      <dgm:spPr/>
      <dgm:t>
        <a:bodyPr/>
        <a:lstStyle/>
        <a:p>
          <a:endParaRPr lang="ru-RU"/>
        </a:p>
      </dgm:t>
    </dgm:pt>
    <dgm:pt modelId="{F11AD76F-B2B5-4F57-8533-8511D606459F}" type="sibTrans" cxnId="{72074185-1A3B-4209-9482-6C80AE4D2681}">
      <dgm:prSet/>
      <dgm:spPr/>
      <dgm:t>
        <a:bodyPr/>
        <a:lstStyle/>
        <a:p>
          <a:endParaRPr lang="ru-RU"/>
        </a:p>
      </dgm:t>
    </dgm:pt>
    <dgm:pt modelId="{24FC2BA3-CDF7-42E0-957D-05E0BC620811}">
      <dgm:prSet custT="1"/>
      <dgm:spPr/>
      <dgm:t>
        <a:bodyPr/>
        <a:lstStyle/>
        <a:p>
          <a:r>
            <a:rPr lang="ru-RU" sz="2400" dirty="0"/>
            <a:t>МЕЖРЕГИОНАЛЬНАЯ</a:t>
          </a:r>
        </a:p>
      </dgm:t>
    </dgm:pt>
    <dgm:pt modelId="{B71D9FBC-72CC-4642-AFE0-4B8C710802E1}" type="parTrans" cxnId="{E5CAB610-C533-49C3-BC33-F3BA2E86255E}">
      <dgm:prSet/>
      <dgm:spPr/>
      <dgm:t>
        <a:bodyPr/>
        <a:lstStyle/>
        <a:p>
          <a:endParaRPr lang="ru-RU"/>
        </a:p>
      </dgm:t>
    </dgm:pt>
    <dgm:pt modelId="{D8166E6B-FD48-44D4-8910-6B0FC480C462}" type="sibTrans" cxnId="{E5CAB610-C533-49C3-BC33-F3BA2E86255E}">
      <dgm:prSet/>
      <dgm:spPr/>
      <dgm:t>
        <a:bodyPr/>
        <a:lstStyle/>
        <a:p>
          <a:endParaRPr lang="ru-RU"/>
        </a:p>
      </dgm:t>
    </dgm:pt>
    <dgm:pt modelId="{FD824BB9-8252-43C0-8569-26DE1FE69BAD}">
      <dgm:prSet phldrT="[Текст]" custT="1"/>
      <dgm:spPr/>
      <dgm:t>
        <a:bodyPr/>
        <a:lstStyle/>
        <a:p>
          <a:r>
            <a:rPr lang="ru-RU" sz="2400" dirty="0"/>
            <a:t>ЛОКАЛЬНАЯ</a:t>
          </a:r>
        </a:p>
      </dgm:t>
    </dgm:pt>
    <dgm:pt modelId="{00E727D7-B159-4FEC-8CC8-EB755D0E32CD}" type="parTrans" cxnId="{064F62D1-A9CB-4E2E-90BC-59B5F9B4C3A7}">
      <dgm:prSet/>
      <dgm:spPr/>
      <dgm:t>
        <a:bodyPr/>
        <a:lstStyle/>
        <a:p>
          <a:endParaRPr lang="ru-RU"/>
        </a:p>
      </dgm:t>
    </dgm:pt>
    <dgm:pt modelId="{6BF29238-D835-4E5F-A6DC-60FFBF7979C0}" type="sibTrans" cxnId="{064F62D1-A9CB-4E2E-90BC-59B5F9B4C3A7}">
      <dgm:prSet/>
      <dgm:spPr/>
      <dgm:t>
        <a:bodyPr/>
        <a:lstStyle/>
        <a:p>
          <a:endParaRPr lang="ru-RU"/>
        </a:p>
      </dgm:t>
    </dgm:pt>
    <dgm:pt modelId="{ED9ABCD2-B6BB-40A4-ADF5-8B99694C17E6}" type="pres">
      <dgm:prSet presAssocID="{6E47F721-00E4-4A0C-A0A2-F8DDE03347B5}" presName="linearFlow" presStyleCnt="0">
        <dgm:presLayoutVars>
          <dgm:resizeHandles val="exact"/>
        </dgm:presLayoutVars>
      </dgm:prSet>
      <dgm:spPr/>
    </dgm:pt>
    <dgm:pt modelId="{16E2D165-6167-4614-89C6-FD36A7BB3CE0}" type="pres">
      <dgm:prSet presAssocID="{A5D49833-0F6C-430B-B390-17DF6710F650}" presName="node" presStyleLbl="node1" presStyleIdx="0" presStyleCnt="5" custScaleX="290656" custLinFactNeighborX="-82052" custLinFactNeighborY="-37264">
        <dgm:presLayoutVars>
          <dgm:bulletEnabled val="1"/>
        </dgm:presLayoutVars>
      </dgm:prSet>
      <dgm:spPr/>
    </dgm:pt>
    <dgm:pt modelId="{E7FB2EEA-7E06-4E7A-AB81-CE485E9B804B}" type="pres">
      <dgm:prSet presAssocID="{7E978602-6BD4-43C0-946D-4A062F2C748C}" presName="sibTrans" presStyleLbl="sibTrans2D1" presStyleIdx="0" presStyleCnt="4"/>
      <dgm:spPr/>
    </dgm:pt>
    <dgm:pt modelId="{19F30190-C61E-4752-BAB2-6370C2990E2B}" type="pres">
      <dgm:prSet presAssocID="{7E978602-6BD4-43C0-946D-4A062F2C748C}" presName="connectorText" presStyleLbl="sibTrans2D1" presStyleIdx="0" presStyleCnt="4"/>
      <dgm:spPr/>
    </dgm:pt>
    <dgm:pt modelId="{9BB8E3BA-2439-4661-A401-20141554F2DA}" type="pres">
      <dgm:prSet presAssocID="{24FC2BA3-CDF7-42E0-957D-05E0BC620811}" presName="node" presStyleLbl="node1" presStyleIdx="1" presStyleCnt="5" custScaleX="290656">
        <dgm:presLayoutVars>
          <dgm:bulletEnabled val="1"/>
        </dgm:presLayoutVars>
      </dgm:prSet>
      <dgm:spPr/>
    </dgm:pt>
    <dgm:pt modelId="{344C957B-7D8A-4E32-9EA5-2451E0CFD7B6}" type="pres">
      <dgm:prSet presAssocID="{D8166E6B-FD48-44D4-8910-6B0FC480C462}" presName="sibTrans" presStyleLbl="sibTrans2D1" presStyleIdx="1" presStyleCnt="4"/>
      <dgm:spPr/>
    </dgm:pt>
    <dgm:pt modelId="{E6997ABE-0C8E-4D88-91E1-0888860424CC}" type="pres">
      <dgm:prSet presAssocID="{D8166E6B-FD48-44D4-8910-6B0FC480C462}" presName="connectorText" presStyleLbl="sibTrans2D1" presStyleIdx="1" presStyleCnt="4"/>
      <dgm:spPr/>
    </dgm:pt>
    <dgm:pt modelId="{2D24E457-915D-469B-87DF-7455DC08EC70}" type="pres">
      <dgm:prSet presAssocID="{20F92132-B40E-4123-B281-BB2DC86E759C}" presName="node" presStyleLbl="node1" presStyleIdx="2" presStyleCnt="5" custScaleX="290656">
        <dgm:presLayoutVars>
          <dgm:bulletEnabled val="1"/>
        </dgm:presLayoutVars>
      </dgm:prSet>
      <dgm:spPr/>
    </dgm:pt>
    <dgm:pt modelId="{DA7826CA-DDF3-45C6-ADBB-4610C3B8BFC7}" type="pres">
      <dgm:prSet presAssocID="{9EF60333-591D-4937-B106-F2300A2A9DAC}" presName="sibTrans" presStyleLbl="sibTrans2D1" presStyleIdx="2" presStyleCnt="4"/>
      <dgm:spPr/>
    </dgm:pt>
    <dgm:pt modelId="{40C1DC67-8FA3-4FAB-9889-ED72F94D7C32}" type="pres">
      <dgm:prSet presAssocID="{9EF60333-591D-4937-B106-F2300A2A9DAC}" presName="connectorText" presStyleLbl="sibTrans2D1" presStyleIdx="2" presStyleCnt="4"/>
      <dgm:spPr/>
    </dgm:pt>
    <dgm:pt modelId="{636FA893-A149-439B-97E0-EF974EE215BA}" type="pres">
      <dgm:prSet presAssocID="{1D78BAE8-1E31-4099-AA2F-F272C59F8BF9}" presName="node" presStyleLbl="node1" presStyleIdx="3" presStyleCnt="5" custScaleX="287241">
        <dgm:presLayoutVars>
          <dgm:bulletEnabled val="1"/>
        </dgm:presLayoutVars>
      </dgm:prSet>
      <dgm:spPr/>
    </dgm:pt>
    <dgm:pt modelId="{8C0139EC-6DBF-4304-BE53-C82868CC7139}" type="pres">
      <dgm:prSet presAssocID="{F11AD76F-B2B5-4F57-8533-8511D606459F}" presName="sibTrans" presStyleLbl="sibTrans2D1" presStyleIdx="3" presStyleCnt="4"/>
      <dgm:spPr/>
    </dgm:pt>
    <dgm:pt modelId="{DA42BE39-A7CC-4A80-B978-E25B8EF236B2}" type="pres">
      <dgm:prSet presAssocID="{F11AD76F-B2B5-4F57-8533-8511D606459F}" presName="connectorText" presStyleLbl="sibTrans2D1" presStyleIdx="3" presStyleCnt="4"/>
      <dgm:spPr/>
    </dgm:pt>
    <dgm:pt modelId="{6D089827-82BF-4BC0-A783-74B195ADE67A}" type="pres">
      <dgm:prSet presAssocID="{FD824BB9-8252-43C0-8569-26DE1FE69BAD}" presName="node" presStyleLbl="node1" presStyleIdx="4" presStyleCnt="5" custScaleX="287241">
        <dgm:presLayoutVars>
          <dgm:bulletEnabled val="1"/>
        </dgm:presLayoutVars>
      </dgm:prSet>
      <dgm:spPr/>
    </dgm:pt>
  </dgm:ptLst>
  <dgm:cxnLst>
    <dgm:cxn modelId="{8E70B606-B1E7-4302-B996-4154B92695BE}" type="presOf" srcId="{F11AD76F-B2B5-4F57-8533-8511D606459F}" destId="{DA42BE39-A7CC-4A80-B978-E25B8EF236B2}" srcOrd="1" destOrd="0" presId="urn:microsoft.com/office/officeart/2005/8/layout/process2"/>
    <dgm:cxn modelId="{D12BB20C-E953-4AB8-BB33-779AFEA1269F}" type="presOf" srcId="{9EF60333-591D-4937-B106-F2300A2A9DAC}" destId="{DA7826CA-DDF3-45C6-ADBB-4610C3B8BFC7}" srcOrd="0" destOrd="0" presId="urn:microsoft.com/office/officeart/2005/8/layout/process2"/>
    <dgm:cxn modelId="{E5CAB610-C533-49C3-BC33-F3BA2E86255E}" srcId="{6E47F721-00E4-4A0C-A0A2-F8DDE03347B5}" destId="{24FC2BA3-CDF7-42E0-957D-05E0BC620811}" srcOrd="1" destOrd="0" parTransId="{B71D9FBC-72CC-4642-AFE0-4B8C710802E1}" sibTransId="{D8166E6B-FD48-44D4-8910-6B0FC480C462}"/>
    <dgm:cxn modelId="{F053831F-9025-4AB6-B3E3-0699D84AD8B9}" type="presOf" srcId="{F11AD76F-B2B5-4F57-8533-8511D606459F}" destId="{8C0139EC-6DBF-4304-BE53-C82868CC7139}" srcOrd="0" destOrd="0" presId="urn:microsoft.com/office/officeart/2005/8/layout/process2"/>
    <dgm:cxn modelId="{29154B20-2917-4CE2-8D0E-B648BB9A9D73}" type="presOf" srcId="{A5D49833-0F6C-430B-B390-17DF6710F650}" destId="{16E2D165-6167-4614-89C6-FD36A7BB3CE0}" srcOrd="0" destOrd="0" presId="urn:microsoft.com/office/officeart/2005/8/layout/process2"/>
    <dgm:cxn modelId="{00240531-766B-45E0-B719-968156DA0DAE}" type="presOf" srcId="{20F92132-B40E-4123-B281-BB2DC86E759C}" destId="{2D24E457-915D-469B-87DF-7455DC08EC70}" srcOrd="0" destOrd="0" presId="urn:microsoft.com/office/officeart/2005/8/layout/process2"/>
    <dgm:cxn modelId="{C5C21F36-E132-47E7-8470-9FC6927ADEAF}" type="presOf" srcId="{9EF60333-591D-4937-B106-F2300A2A9DAC}" destId="{40C1DC67-8FA3-4FAB-9889-ED72F94D7C32}" srcOrd="1" destOrd="0" presId="urn:microsoft.com/office/officeart/2005/8/layout/process2"/>
    <dgm:cxn modelId="{D5EA105E-190D-4396-9565-73129E2BF32A}" type="presOf" srcId="{24FC2BA3-CDF7-42E0-957D-05E0BC620811}" destId="{9BB8E3BA-2439-4661-A401-20141554F2DA}" srcOrd="0" destOrd="0" presId="urn:microsoft.com/office/officeart/2005/8/layout/process2"/>
    <dgm:cxn modelId="{8B9DD95F-2292-42A8-BE8A-E8450372553F}" srcId="{6E47F721-00E4-4A0C-A0A2-F8DDE03347B5}" destId="{A5D49833-0F6C-430B-B390-17DF6710F650}" srcOrd="0" destOrd="0" parTransId="{1296CAC4-9B04-4D8A-8B7F-91D62974502C}" sibTransId="{7E978602-6BD4-43C0-946D-4A062F2C748C}"/>
    <dgm:cxn modelId="{6AA1C366-EACE-41CB-8457-6C0C1F9EA08A}" type="presOf" srcId="{FD824BB9-8252-43C0-8569-26DE1FE69BAD}" destId="{6D089827-82BF-4BC0-A783-74B195ADE67A}" srcOrd="0" destOrd="0" presId="urn:microsoft.com/office/officeart/2005/8/layout/process2"/>
    <dgm:cxn modelId="{8EFC8A4F-EBE7-4281-8DAC-506DBE37BFB9}" type="presOf" srcId="{D8166E6B-FD48-44D4-8910-6B0FC480C462}" destId="{E6997ABE-0C8E-4D88-91E1-0888860424CC}" srcOrd="1" destOrd="0" presId="urn:microsoft.com/office/officeart/2005/8/layout/process2"/>
    <dgm:cxn modelId="{4796EF70-58EB-4117-AACE-E3D838723160}" type="presOf" srcId="{7E978602-6BD4-43C0-946D-4A062F2C748C}" destId="{19F30190-C61E-4752-BAB2-6370C2990E2B}" srcOrd="1" destOrd="0" presId="urn:microsoft.com/office/officeart/2005/8/layout/process2"/>
    <dgm:cxn modelId="{82502D79-A3F9-4E6E-ADBF-16778BBB57A9}" srcId="{6E47F721-00E4-4A0C-A0A2-F8DDE03347B5}" destId="{20F92132-B40E-4123-B281-BB2DC86E759C}" srcOrd="2" destOrd="0" parTransId="{324ED8D2-15E1-4F88-B18E-F6174F25D5DB}" sibTransId="{9EF60333-591D-4937-B106-F2300A2A9DAC}"/>
    <dgm:cxn modelId="{72074185-1A3B-4209-9482-6C80AE4D2681}" srcId="{6E47F721-00E4-4A0C-A0A2-F8DDE03347B5}" destId="{1D78BAE8-1E31-4099-AA2F-F272C59F8BF9}" srcOrd="3" destOrd="0" parTransId="{1E91AC49-A338-428C-85CA-D37B921D40E5}" sibTransId="{F11AD76F-B2B5-4F57-8533-8511D606459F}"/>
    <dgm:cxn modelId="{01FED48E-989A-4CAF-BDE7-A3D5C3750898}" type="presOf" srcId="{D8166E6B-FD48-44D4-8910-6B0FC480C462}" destId="{344C957B-7D8A-4E32-9EA5-2451E0CFD7B6}" srcOrd="0" destOrd="0" presId="urn:microsoft.com/office/officeart/2005/8/layout/process2"/>
    <dgm:cxn modelId="{AE2A55A3-5AA6-4EFD-85FF-91B90350A73F}" type="presOf" srcId="{7E978602-6BD4-43C0-946D-4A062F2C748C}" destId="{E7FB2EEA-7E06-4E7A-AB81-CE485E9B804B}" srcOrd="0" destOrd="0" presId="urn:microsoft.com/office/officeart/2005/8/layout/process2"/>
    <dgm:cxn modelId="{064F62D1-A9CB-4E2E-90BC-59B5F9B4C3A7}" srcId="{6E47F721-00E4-4A0C-A0A2-F8DDE03347B5}" destId="{FD824BB9-8252-43C0-8569-26DE1FE69BAD}" srcOrd="4" destOrd="0" parTransId="{00E727D7-B159-4FEC-8CC8-EB755D0E32CD}" sibTransId="{6BF29238-D835-4E5F-A6DC-60FFBF7979C0}"/>
    <dgm:cxn modelId="{A5E4ACD6-2E41-4604-8E72-C8D062A9334F}" type="presOf" srcId="{6E47F721-00E4-4A0C-A0A2-F8DDE03347B5}" destId="{ED9ABCD2-B6BB-40A4-ADF5-8B99694C17E6}" srcOrd="0" destOrd="0" presId="urn:microsoft.com/office/officeart/2005/8/layout/process2"/>
    <dgm:cxn modelId="{5061D0EC-AB6C-4EF7-86C3-8A341CDC8FD2}" type="presOf" srcId="{1D78BAE8-1E31-4099-AA2F-F272C59F8BF9}" destId="{636FA893-A149-439B-97E0-EF974EE215BA}" srcOrd="0" destOrd="0" presId="urn:microsoft.com/office/officeart/2005/8/layout/process2"/>
    <dgm:cxn modelId="{09D70675-1FA0-416F-8B3C-50D36960B9BC}" type="presParOf" srcId="{ED9ABCD2-B6BB-40A4-ADF5-8B99694C17E6}" destId="{16E2D165-6167-4614-89C6-FD36A7BB3CE0}" srcOrd="0" destOrd="0" presId="urn:microsoft.com/office/officeart/2005/8/layout/process2"/>
    <dgm:cxn modelId="{0D90560C-9591-44F9-B1D0-79EAC5D441F6}" type="presParOf" srcId="{ED9ABCD2-B6BB-40A4-ADF5-8B99694C17E6}" destId="{E7FB2EEA-7E06-4E7A-AB81-CE485E9B804B}" srcOrd="1" destOrd="0" presId="urn:microsoft.com/office/officeart/2005/8/layout/process2"/>
    <dgm:cxn modelId="{089248C8-2E78-4724-88CE-47FC875FE20B}" type="presParOf" srcId="{E7FB2EEA-7E06-4E7A-AB81-CE485E9B804B}" destId="{19F30190-C61E-4752-BAB2-6370C2990E2B}" srcOrd="0" destOrd="0" presId="urn:microsoft.com/office/officeart/2005/8/layout/process2"/>
    <dgm:cxn modelId="{D5BBE902-FF4B-40DF-80C6-1051E4E9B118}" type="presParOf" srcId="{ED9ABCD2-B6BB-40A4-ADF5-8B99694C17E6}" destId="{9BB8E3BA-2439-4661-A401-20141554F2DA}" srcOrd="2" destOrd="0" presId="urn:microsoft.com/office/officeart/2005/8/layout/process2"/>
    <dgm:cxn modelId="{B3951159-D26D-4B35-8810-AED54DF32517}" type="presParOf" srcId="{ED9ABCD2-B6BB-40A4-ADF5-8B99694C17E6}" destId="{344C957B-7D8A-4E32-9EA5-2451E0CFD7B6}" srcOrd="3" destOrd="0" presId="urn:microsoft.com/office/officeart/2005/8/layout/process2"/>
    <dgm:cxn modelId="{87E3CDB9-A5DD-4995-AA70-D9A212C88920}" type="presParOf" srcId="{344C957B-7D8A-4E32-9EA5-2451E0CFD7B6}" destId="{E6997ABE-0C8E-4D88-91E1-0888860424CC}" srcOrd="0" destOrd="0" presId="urn:microsoft.com/office/officeart/2005/8/layout/process2"/>
    <dgm:cxn modelId="{90927572-8935-4782-A83C-67C59ABD1156}" type="presParOf" srcId="{ED9ABCD2-B6BB-40A4-ADF5-8B99694C17E6}" destId="{2D24E457-915D-469B-87DF-7455DC08EC70}" srcOrd="4" destOrd="0" presId="urn:microsoft.com/office/officeart/2005/8/layout/process2"/>
    <dgm:cxn modelId="{1BCBA098-AF5A-46D7-B5C4-8CE294886E55}" type="presParOf" srcId="{ED9ABCD2-B6BB-40A4-ADF5-8B99694C17E6}" destId="{DA7826CA-DDF3-45C6-ADBB-4610C3B8BFC7}" srcOrd="5" destOrd="0" presId="urn:microsoft.com/office/officeart/2005/8/layout/process2"/>
    <dgm:cxn modelId="{49239BAC-CF52-46C7-B473-6EA2885078A9}" type="presParOf" srcId="{DA7826CA-DDF3-45C6-ADBB-4610C3B8BFC7}" destId="{40C1DC67-8FA3-4FAB-9889-ED72F94D7C32}" srcOrd="0" destOrd="0" presId="urn:microsoft.com/office/officeart/2005/8/layout/process2"/>
    <dgm:cxn modelId="{E50E2B4D-A119-45EE-BBFB-AD541664EF87}" type="presParOf" srcId="{ED9ABCD2-B6BB-40A4-ADF5-8B99694C17E6}" destId="{636FA893-A149-439B-97E0-EF974EE215BA}" srcOrd="6" destOrd="0" presId="urn:microsoft.com/office/officeart/2005/8/layout/process2"/>
    <dgm:cxn modelId="{0C53036F-DD93-4D84-A03B-0ADB4DE1E27D}" type="presParOf" srcId="{ED9ABCD2-B6BB-40A4-ADF5-8B99694C17E6}" destId="{8C0139EC-6DBF-4304-BE53-C82868CC7139}" srcOrd="7" destOrd="0" presId="urn:microsoft.com/office/officeart/2005/8/layout/process2"/>
    <dgm:cxn modelId="{F60F0831-5422-4A50-8A83-59B3EE15FB1B}" type="presParOf" srcId="{8C0139EC-6DBF-4304-BE53-C82868CC7139}" destId="{DA42BE39-A7CC-4A80-B978-E25B8EF236B2}" srcOrd="0" destOrd="0" presId="urn:microsoft.com/office/officeart/2005/8/layout/process2"/>
    <dgm:cxn modelId="{CF3CA1DE-3F98-48ED-8E19-A8D54AE9F50A}" type="presParOf" srcId="{ED9ABCD2-B6BB-40A4-ADF5-8B99694C17E6}" destId="{6D089827-82BF-4BC0-A783-74B195ADE67A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47F721-00E4-4A0C-A0A2-F8DDE03347B5}" type="doc">
      <dgm:prSet loTypeId="urn:microsoft.com/office/officeart/2005/8/layout/process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5D49833-0F6C-430B-B390-17DF6710F650}">
      <dgm:prSet phldrT="[Текст]" custT="1"/>
      <dgm:spPr/>
      <dgm:t>
        <a:bodyPr/>
        <a:lstStyle/>
        <a:p>
          <a:r>
            <a:rPr lang="ru-RU" sz="1800" dirty="0"/>
            <a:t>на территории Российской Федерации</a:t>
          </a:r>
        </a:p>
      </dgm:t>
    </dgm:pt>
    <dgm:pt modelId="{1296CAC4-9B04-4D8A-8B7F-91D62974502C}" type="parTrans" cxnId="{8B9DD95F-2292-42A8-BE8A-E8450372553F}">
      <dgm:prSet/>
      <dgm:spPr/>
      <dgm:t>
        <a:bodyPr/>
        <a:lstStyle/>
        <a:p>
          <a:endParaRPr lang="ru-RU"/>
        </a:p>
      </dgm:t>
    </dgm:pt>
    <dgm:pt modelId="{7E978602-6BD4-43C0-946D-4A062F2C748C}" type="sibTrans" cxnId="{8B9DD95F-2292-42A8-BE8A-E8450372553F}">
      <dgm:prSet/>
      <dgm:spPr/>
      <dgm:t>
        <a:bodyPr/>
        <a:lstStyle/>
        <a:p>
          <a:endParaRPr lang="ru-RU"/>
        </a:p>
      </dgm:t>
    </dgm:pt>
    <dgm:pt modelId="{20F92132-B40E-4123-B281-BB2DC86E759C}">
      <dgm:prSet phldrT="[Текст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800" dirty="0"/>
            <a:t>на территории субъекта Российской Федерации</a:t>
          </a:r>
        </a:p>
      </dgm:t>
    </dgm:pt>
    <dgm:pt modelId="{324ED8D2-15E1-4F88-B18E-F6174F25D5DB}" type="parTrans" cxnId="{82502D79-A3F9-4E6E-ADBF-16778BBB57A9}">
      <dgm:prSet/>
      <dgm:spPr/>
      <dgm:t>
        <a:bodyPr/>
        <a:lstStyle/>
        <a:p>
          <a:endParaRPr lang="ru-RU"/>
        </a:p>
      </dgm:t>
    </dgm:pt>
    <dgm:pt modelId="{9EF60333-591D-4937-B106-F2300A2A9DAC}" type="sibTrans" cxnId="{82502D79-A3F9-4E6E-ADBF-16778BBB57A9}">
      <dgm:prSet/>
      <dgm:spPr/>
      <dgm:t>
        <a:bodyPr/>
        <a:lstStyle/>
        <a:p>
          <a:endParaRPr lang="ru-RU"/>
        </a:p>
      </dgm:t>
    </dgm:pt>
    <dgm:pt modelId="{1D78BAE8-1E31-4099-AA2F-F272C59F8BF9}">
      <dgm:prSet phldrT="[Текст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800" dirty="0"/>
            <a:t>на территории муниципального образования</a:t>
          </a:r>
        </a:p>
      </dgm:t>
    </dgm:pt>
    <dgm:pt modelId="{1E91AC49-A338-428C-85CA-D37B921D40E5}" type="parTrans" cxnId="{72074185-1A3B-4209-9482-6C80AE4D2681}">
      <dgm:prSet/>
      <dgm:spPr/>
      <dgm:t>
        <a:bodyPr/>
        <a:lstStyle/>
        <a:p>
          <a:endParaRPr lang="ru-RU"/>
        </a:p>
      </dgm:t>
    </dgm:pt>
    <dgm:pt modelId="{F11AD76F-B2B5-4F57-8533-8511D606459F}" type="sibTrans" cxnId="{72074185-1A3B-4209-9482-6C80AE4D2681}">
      <dgm:prSet/>
      <dgm:spPr/>
      <dgm:t>
        <a:bodyPr/>
        <a:lstStyle/>
        <a:p>
          <a:endParaRPr lang="ru-RU"/>
        </a:p>
      </dgm:t>
    </dgm:pt>
    <dgm:pt modelId="{24FC2BA3-CDF7-42E0-957D-05E0BC620811}">
      <dgm:prSet custT="1"/>
      <dgm:spPr/>
      <dgm:t>
        <a:bodyPr/>
        <a:lstStyle/>
        <a:p>
          <a:r>
            <a:rPr lang="ru-RU" sz="1800" dirty="0"/>
            <a:t>на территории федерального округа</a:t>
          </a:r>
        </a:p>
      </dgm:t>
    </dgm:pt>
    <dgm:pt modelId="{B71D9FBC-72CC-4642-AFE0-4B8C710802E1}" type="parTrans" cxnId="{E5CAB610-C533-49C3-BC33-F3BA2E86255E}">
      <dgm:prSet/>
      <dgm:spPr/>
      <dgm:t>
        <a:bodyPr/>
        <a:lstStyle/>
        <a:p>
          <a:endParaRPr lang="ru-RU"/>
        </a:p>
      </dgm:t>
    </dgm:pt>
    <dgm:pt modelId="{D8166E6B-FD48-44D4-8910-6B0FC480C462}" type="sibTrans" cxnId="{E5CAB610-C533-49C3-BC33-F3BA2E86255E}">
      <dgm:prSet/>
      <dgm:spPr/>
      <dgm:t>
        <a:bodyPr/>
        <a:lstStyle/>
        <a:p>
          <a:endParaRPr lang="ru-RU"/>
        </a:p>
      </dgm:t>
    </dgm:pt>
    <dgm:pt modelId="{FD824BB9-8252-43C0-8569-26DE1FE69BAD}">
      <dgm:prSet phldrT="[Текст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800" dirty="0"/>
            <a:t>в районе размещения потенциально опасного объекта</a:t>
          </a:r>
        </a:p>
      </dgm:t>
    </dgm:pt>
    <dgm:pt modelId="{00E727D7-B159-4FEC-8CC8-EB755D0E32CD}" type="parTrans" cxnId="{064F62D1-A9CB-4E2E-90BC-59B5F9B4C3A7}">
      <dgm:prSet/>
      <dgm:spPr/>
      <dgm:t>
        <a:bodyPr/>
        <a:lstStyle/>
        <a:p>
          <a:endParaRPr lang="ru-RU"/>
        </a:p>
      </dgm:t>
    </dgm:pt>
    <dgm:pt modelId="{6BF29238-D835-4E5F-A6DC-60FFBF7979C0}" type="sibTrans" cxnId="{064F62D1-A9CB-4E2E-90BC-59B5F9B4C3A7}">
      <dgm:prSet/>
      <dgm:spPr/>
      <dgm:t>
        <a:bodyPr/>
        <a:lstStyle/>
        <a:p>
          <a:endParaRPr lang="ru-RU"/>
        </a:p>
      </dgm:t>
    </dgm:pt>
    <dgm:pt modelId="{ED9ABCD2-B6BB-40A4-ADF5-8B99694C17E6}" type="pres">
      <dgm:prSet presAssocID="{6E47F721-00E4-4A0C-A0A2-F8DDE03347B5}" presName="linearFlow" presStyleCnt="0">
        <dgm:presLayoutVars>
          <dgm:resizeHandles val="exact"/>
        </dgm:presLayoutVars>
      </dgm:prSet>
      <dgm:spPr/>
    </dgm:pt>
    <dgm:pt modelId="{16E2D165-6167-4614-89C6-FD36A7BB3CE0}" type="pres">
      <dgm:prSet presAssocID="{A5D49833-0F6C-430B-B390-17DF6710F650}" presName="node" presStyleLbl="node1" presStyleIdx="0" presStyleCnt="5" custScaleX="290656">
        <dgm:presLayoutVars>
          <dgm:bulletEnabled val="1"/>
        </dgm:presLayoutVars>
      </dgm:prSet>
      <dgm:spPr/>
    </dgm:pt>
    <dgm:pt modelId="{E7FB2EEA-7E06-4E7A-AB81-CE485E9B804B}" type="pres">
      <dgm:prSet presAssocID="{7E978602-6BD4-43C0-946D-4A062F2C748C}" presName="sibTrans" presStyleLbl="sibTrans2D1" presStyleIdx="0" presStyleCnt="4"/>
      <dgm:spPr/>
    </dgm:pt>
    <dgm:pt modelId="{19F30190-C61E-4752-BAB2-6370C2990E2B}" type="pres">
      <dgm:prSet presAssocID="{7E978602-6BD4-43C0-946D-4A062F2C748C}" presName="connectorText" presStyleLbl="sibTrans2D1" presStyleIdx="0" presStyleCnt="4"/>
      <dgm:spPr/>
    </dgm:pt>
    <dgm:pt modelId="{9BB8E3BA-2439-4661-A401-20141554F2DA}" type="pres">
      <dgm:prSet presAssocID="{24FC2BA3-CDF7-42E0-957D-05E0BC620811}" presName="node" presStyleLbl="node1" presStyleIdx="1" presStyleCnt="5" custScaleX="290656">
        <dgm:presLayoutVars>
          <dgm:bulletEnabled val="1"/>
        </dgm:presLayoutVars>
      </dgm:prSet>
      <dgm:spPr/>
    </dgm:pt>
    <dgm:pt modelId="{344C957B-7D8A-4E32-9EA5-2451E0CFD7B6}" type="pres">
      <dgm:prSet presAssocID="{D8166E6B-FD48-44D4-8910-6B0FC480C462}" presName="sibTrans" presStyleLbl="sibTrans2D1" presStyleIdx="1" presStyleCnt="4"/>
      <dgm:spPr/>
    </dgm:pt>
    <dgm:pt modelId="{E6997ABE-0C8E-4D88-91E1-0888860424CC}" type="pres">
      <dgm:prSet presAssocID="{D8166E6B-FD48-44D4-8910-6B0FC480C462}" presName="connectorText" presStyleLbl="sibTrans2D1" presStyleIdx="1" presStyleCnt="4"/>
      <dgm:spPr/>
    </dgm:pt>
    <dgm:pt modelId="{2D24E457-915D-469B-87DF-7455DC08EC70}" type="pres">
      <dgm:prSet presAssocID="{20F92132-B40E-4123-B281-BB2DC86E759C}" presName="node" presStyleLbl="node1" presStyleIdx="2" presStyleCnt="5" custScaleX="290656">
        <dgm:presLayoutVars>
          <dgm:bulletEnabled val="1"/>
        </dgm:presLayoutVars>
      </dgm:prSet>
      <dgm:spPr/>
    </dgm:pt>
    <dgm:pt modelId="{DA7826CA-DDF3-45C6-ADBB-4610C3B8BFC7}" type="pres">
      <dgm:prSet presAssocID="{9EF60333-591D-4937-B106-F2300A2A9DAC}" presName="sibTrans" presStyleLbl="sibTrans2D1" presStyleIdx="2" presStyleCnt="4"/>
      <dgm:spPr/>
    </dgm:pt>
    <dgm:pt modelId="{40C1DC67-8FA3-4FAB-9889-ED72F94D7C32}" type="pres">
      <dgm:prSet presAssocID="{9EF60333-591D-4937-B106-F2300A2A9DAC}" presName="connectorText" presStyleLbl="sibTrans2D1" presStyleIdx="2" presStyleCnt="4"/>
      <dgm:spPr/>
    </dgm:pt>
    <dgm:pt modelId="{636FA893-A149-439B-97E0-EF974EE215BA}" type="pres">
      <dgm:prSet presAssocID="{1D78BAE8-1E31-4099-AA2F-F272C59F8BF9}" presName="node" presStyleLbl="node1" presStyleIdx="3" presStyleCnt="5" custScaleX="287241">
        <dgm:presLayoutVars>
          <dgm:bulletEnabled val="1"/>
        </dgm:presLayoutVars>
      </dgm:prSet>
      <dgm:spPr/>
    </dgm:pt>
    <dgm:pt modelId="{8C0139EC-6DBF-4304-BE53-C82868CC7139}" type="pres">
      <dgm:prSet presAssocID="{F11AD76F-B2B5-4F57-8533-8511D606459F}" presName="sibTrans" presStyleLbl="sibTrans2D1" presStyleIdx="3" presStyleCnt="4"/>
      <dgm:spPr/>
    </dgm:pt>
    <dgm:pt modelId="{DA42BE39-A7CC-4A80-B978-E25B8EF236B2}" type="pres">
      <dgm:prSet presAssocID="{F11AD76F-B2B5-4F57-8533-8511D606459F}" presName="connectorText" presStyleLbl="sibTrans2D1" presStyleIdx="3" presStyleCnt="4"/>
      <dgm:spPr/>
    </dgm:pt>
    <dgm:pt modelId="{6D089827-82BF-4BC0-A783-74B195ADE67A}" type="pres">
      <dgm:prSet presAssocID="{FD824BB9-8252-43C0-8569-26DE1FE69BAD}" presName="node" presStyleLbl="node1" presStyleIdx="4" presStyleCnt="5" custScaleX="287241">
        <dgm:presLayoutVars>
          <dgm:bulletEnabled val="1"/>
        </dgm:presLayoutVars>
      </dgm:prSet>
      <dgm:spPr/>
    </dgm:pt>
  </dgm:ptLst>
  <dgm:cxnLst>
    <dgm:cxn modelId="{383E9A10-C40A-4A80-83EA-44B912DAB982}" type="presOf" srcId="{D8166E6B-FD48-44D4-8910-6B0FC480C462}" destId="{E6997ABE-0C8E-4D88-91E1-0888860424CC}" srcOrd="1" destOrd="0" presId="urn:microsoft.com/office/officeart/2005/8/layout/process2"/>
    <dgm:cxn modelId="{E5CAB610-C533-49C3-BC33-F3BA2E86255E}" srcId="{6E47F721-00E4-4A0C-A0A2-F8DDE03347B5}" destId="{24FC2BA3-CDF7-42E0-957D-05E0BC620811}" srcOrd="1" destOrd="0" parTransId="{B71D9FBC-72CC-4642-AFE0-4B8C710802E1}" sibTransId="{D8166E6B-FD48-44D4-8910-6B0FC480C462}"/>
    <dgm:cxn modelId="{8604DA16-960D-4E5C-BC79-CA69A1A89AA8}" type="presOf" srcId="{A5D49833-0F6C-430B-B390-17DF6710F650}" destId="{16E2D165-6167-4614-89C6-FD36A7BB3CE0}" srcOrd="0" destOrd="0" presId="urn:microsoft.com/office/officeart/2005/8/layout/process2"/>
    <dgm:cxn modelId="{A0CCF81A-8525-4CAA-8DC7-072750DD65FA}" type="presOf" srcId="{1D78BAE8-1E31-4099-AA2F-F272C59F8BF9}" destId="{636FA893-A149-439B-97E0-EF974EE215BA}" srcOrd="0" destOrd="0" presId="urn:microsoft.com/office/officeart/2005/8/layout/process2"/>
    <dgm:cxn modelId="{64588D3D-8B52-478B-AE1D-67F734D07BBA}" type="presOf" srcId="{7E978602-6BD4-43C0-946D-4A062F2C748C}" destId="{E7FB2EEA-7E06-4E7A-AB81-CE485E9B804B}" srcOrd="0" destOrd="0" presId="urn:microsoft.com/office/officeart/2005/8/layout/process2"/>
    <dgm:cxn modelId="{38F0383E-F579-4105-A360-A4CF8BB1F8C3}" type="presOf" srcId="{20F92132-B40E-4123-B281-BB2DC86E759C}" destId="{2D24E457-915D-469B-87DF-7455DC08EC70}" srcOrd="0" destOrd="0" presId="urn:microsoft.com/office/officeart/2005/8/layout/process2"/>
    <dgm:cxn modelId="{8B9DD95F-2292-42A8-BE8A-E8450372553F}" srcId="{6E47F721-00E4-4A0C-A0A2-F8DDE03347B5}" destId="{A5D49833-0F6C-430B-B390-17DF6710F650}" srcOrd="0" destOrd="0" parTransId="{1296CAC4-9B04-4D8A-8B7F-91D62974502C}" sibTransId="{7E978602-6BD4-43C0-946D-4A062F2C748C}"/>
    <dgm:cxn modelId="{F4359265-7E85-4AEF-BC36-BBAC0737B135}" type="presOf" srcId="{7E978602-6BD4-43C0-946D-4A062F2C748C}" destId="{19F30190-C61E-4752-BAB2-6370C2990E2B}" srcOrd="1" destOrd="0" presId="urn:microsoft.com/office/officeart/2005/8/layout/process2"/>
    <dgm:cxn modelId="{1EAFCB6D-9555-4520-A04A-B49CC9AE0F2A}" type="presOf" srcId="{9EF60333-591D-4937-B106-F2300A2A9DAC}" destId="{40C1DC67-8FA3-4FAB-9889-ED72F94D7C32}" srcOrd="1" destOrd="0" presId="urn:microsoft.com/office/officeart/2005/8/layout/process2"/>
    <dgm:cxn modelId="{82502D79-A3F9-4E6E-ADBF-16778BBB57A9}" srcId="{6E47F721-00E4-4A0C-A0A2-F8DDE03347B5}" destId="{20F92132-B40E-4123-B281-BB2DC86E759C}" srcOrd="2" destOrd="0" parTransId="{324ED8D2-15E1-4F88-B18E-F6174F25D5DB}" sibTransId="{9EF60333-591D-4937-B106-F2300A2A9DAC}"/>
    <dgm:cxn modelId="{72074185-1A3B-4209-9482-6C80AE4D2681}" srcId="{6E47F721-00E4-4A0C-A0A2-F8DDE03347B5}" destId="{1D78BAE8-1E31-4099-AA2F-F272C59F8BF9}" srcOrd="3" destOrd="0" parTransId="{1E91AC49-A338-428C-85CA-D37B921D40E5}" sibTransId="{F11AD76F-B2B5-4F57-8533-8511D606459F}"/>
    <dgm:cxn modelId="{765E3493-B657-4132-8A13-8574470950F9}" type="presOf" srcId="{24FC2BA3-CDF7-42E0-957D-05E0BC620811}" destId="{9BB8E3BA-2439-4661-A401-20141554F2DA}" srcOrd="0" destOrd="0" presId="urn:microsoft.com/office/officeart/2005/8/layout/process2"/>
    <dgm:cxn modelId="{7DCA35AF-6FF7-4A1C-91EB-F1883472D816}" type="presOf" srcId="{D8166E6B-FD48-44D4-8910-6B0FC480C462}" destId="{344C957B-7D8A-4E32-9EA5-2451E0CFD7B6}" srcOrd="0" destOrd="0" presId="urn:microsoft.com/office/officeart/2005/8/layout/process2"/>
    <dgm:cxn modelId="{A47927B9-8D1B-4C07-9616-D431CEDEAD68}" type="presOf" srcId="{F11AD76F-B2B5-4F57-8533-8511D606459F}" destId="{DA42BE39-A7CC-4A80-B978-E25B8EF236B2}" srcOrd="1" destOrd="0" presId="urn:microsoft.com/office/officeart/2005/8/layout/process2"/>
    <dgm:cxn modelId="{064F62D1-A9CB-4E2E-90BC-59B5F9B4C3A7}" srcId="{6E47F721-00E4-4A0C-A0A2-F8DDE03347B5}" destId="{FD824BB9-8252-43C0-8569-26DE1FE69BAD}" srcOrd="4" destOrd="0" parTransId="{00E727D7-B159-4FEC-8CC8-EB755D0E32CD}" sibTransId="{6BF29238-D835-4E5F-A6DC-60FFBF7979C0}"/>
    <dgm:cxn modelId="{8BC2B1D1-3DBB-4234-9730-DCD8C30778AB}" type="presOf" srcId="{6E47F721-00E4-4A0C-A0A2-F8DDE03347B5}" destId="{ED9ABCD2-B6BB-40A4-ADF5-8B99694C17E6}" srcOrd="0" destOrd="0" presId="urn:microsoft.com/office/officeart/2005/8/layout/process2"/>
    <dgm:cxn modelId="{988A0CD2-A921-42A5-B4E5-EC8F48B9F1CD}" type="presOf" srcId="{9EF60333-591D-4937-B106-F2300A2A9DAC}" destId="{DA7826CA-DDF3-45C6-ADBB-4610C3B8BFC7}" srcOrd="0" destOrd="0" presId="urn:microsoft.com/office/officeart/2005/8/layout/process2"/>
    <dgm:cxn modelId="{3A9718DA-E711-4351-8542-5EF525FC923F}" type="presOf" srcId="{FD824BB9-8252-43C0-8569-26DE1FE69BAD}" destId="{6D089827-82BF-4BC0-A783-74B195ADE67A}" srcOrd="0" destOrd="0" presId="urn:microsoft.com/office/officeart/2005/8/layout/process2"/>
    <dgm:cxn modelId="{25D844F4-7E8B-4C29-883D-763192BA4F5D}" type="presOf" srcId="{F11AD76F-B2B5-4F57-8533-8511D606459F}" destId="{8C0139EC-6DBF-4304-BE53-C82868CC7139}" srcOrd="0" destOrd="0" presId="urn:microsoft.com/office/officeart/2005/8/layout/process2"/>
    <dgm:cxn modelId="{F2698C45-96F3-4BE9-8A1D-8C0193DC8A1D}" type="presParOf" srcId="{ED9ABCD2-B6BB-40A4-ADF5-8B99694C17E6}" destId="{16E2D165-6167-4614-89C6-FD36A7BB3CE0}" srcOrd="0" destOrd="0" presId="urn:microsoft.com/office/officeart/2005/8/layout/process2"/>
    <dgm:cxn modelId="{6D30D1A8-FE41-401C-BF32-7C3DAFFC34AB}" type="presParOf" srcId="{ED9ABCD2-B6BB-40A4-ADF5-8B99694C17E6}" destId="{E7FB2EEA-7E06-4E7A-AB81-CE485E9B804B}" srcOrd="1" destOrd="0" presId="urn:microsoft.com/office/officeart/2005/8/layout/process2"/>
    <dgm:cxn modelId="{8C4B534A-A4FE-4CDA-B1E3-089A4B3580E3}" type="presParOf" srcId="{E7FB2EEA-7E06-4E7A-AB81-CE485E9B804B}" destId="{19F30190-C61E-4752-BAB2-6370C2990E2B}" srcOrd="0" destOrd="0" presId="urn:microsoft.com/office/officeart/2005/8/layout/process2"/>
    <dgm:cxn modelId="{BDBE7570-0780-47A1-BDB6-44171CF347E2}" type="presParOf" srcId="{ED9ABCD2-B6BB-40A4-ADF5-8B99694C17E6}" destId="{9BB8E3BA-2439-4661-A401-20141554F2DA}" srcOrd="2" destOrd="0" presId="urn:microsoft.com/office/officeart/2005/8/layout/process2"/>
    <dgm:cxn modelId="{8B274274-9B6C-4DEF-A630-642FE7C4FAC8}" type="presParOf" srcId="{ED9ABCD2-B6BB-40A4-ADF5-8B99694C17E6}" destId="{344C957B-7D8A-4E32-9EA5-2451E0CFD7B6}" srcOrd="3" destOrd="0" presId="urn:microsoft.com/office/officeart/2005/8/layout/process2"/>
    <dgm:cxn modelId="{1F3AA0A1-0CA7-4875-8D2D-108E67C0B3BB}" type="presParOf" srcId="{344C957B-7D8A-4E32-9EA5-2451E0CFD7B6}" destId="{E6997ABE-0C8E-4D88-91E1-0888860424CC}" srcOrd="0" destOrd="0" presId="urn:microsoft.com/office/officeart/2005/8/layout/process2"/>
    <dgm:cxn modelId="{B5F1C64A-1540-49A5-B5EF-2143EA1727B0}" type="presParOf" srcId="{ED9ABCD2-B6BB-40A4-ADF5-8B99694C17E6}" destId="{2D24E457-915D-469B-87DF-7455DC08EC70}" srcOrd="4" destOrd="0" presId="urn:microsoft.com/office/officeart/2005/8/layout/process2"/>
    <dgm:cxn modelId="{E5A7320E-51EA-44F9-9D6F-43084B9C95DA}" type="presParOf" srcId="{ED9ABCD2-B6BB-40A4-ADF5-8B99694C17E6}" destId="{DA7826CA-DDF3-45C6-ADBB-4610C3B8BFC7}" srcOrd="5" destOrd="0" presId="urn:microsoft.com/office/officeart/2005/8/layout/process2"/>
    <dgm:cxn modelId="{6764EEDC-60E5-48DA-9440-D1D489606AC7}" type="presParOf" srcId="{DA7826CA-DDF3-45C6-ADBB-4610C3B8BFC7}" destId="{40C1DC67-8FA3-4FAB-9889-ED72F94D7C32}" srcOrd="0" destOrd="0" presId="urn:microsoft.com/office/officeart/2005/8/layout/process2"/>
    <dgm:cxn modelId="{B1CFF8E2-78FD-4594-819C-D374ACDACF5E}" type="presParOf" srcId="{ED9ABCD2-B6BB-40A4-ADF5-8B99694C17E6}" destId="{636FA893-A149-439B-97E0-EF974EE215BA}" srcOrd="6" destOrd="0" presId="urn:microsoft.com/office/officeart/2005/8/layout/process2"/>
    <dgm:cxn modelId="{90F1A937-2CCD-4971-A8CE-1D5E44138BE9}" type="presParOf" srcId="{ED9ABCD2-B6BB-40A4-ADF5-8B99694C17E6}" destId="{8C0139EC-6DBF-4304-BE53-C82868CC7139}" srcOrd="7" destOrd="0" presId="urn:microsoft.com/office/officeart/2005/8/layout/process2"/>
    <dgm:cxn modelId="{2BDFBF8C-AD9E-45A8-B73C-92BBF7E6E2A5}" type="presParOf" srcId="{8C0139EC-6DBF-4304-BE53-C82868CC7139}" destId="{DA42BE39-A7CC-4A80-B978-E25B8EF236B2}" srcOrd="0" destOrd="0" presId="urn:microsoft.com/office/officeart/2005/8/layout/process2"/>
    <dgm:cxn modelId="{F08AF121-F863-41B1-9934-4B6AF8E26A85}" type="presParOf" srcId="{ED9ABCD2-B6BB-40A4-ADF5-8B99694C17E6}" destId="{6D089827-82BF-4BC0-A783-74B195ADE67A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E2D165-6167-4614-89C6-FD36A7BB3CE0}">
      <dsp:nvSpPr>
        <dsp:cNvPr id="0" name=""/>
        <dsp:cNvSpPr/>
      </dsp:nvSpPr>
      <dsp:spPr>
        <a:xfrm>
          <a:off x="-23114" y="0"/>
          <a:ext cx="3934661" cy="39556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ФЕДЕРАЛЬНАЯ</a:t>
          </a:r>
        </a:p>
      </dsp:txBody>
      <dsp:txXfrm>
        <a:off x="-11528" y="11586"/>
        <a:ext cx="3911489" cy="372388"/>
      </dsp:txXfrm>
    </dsp:sp>
    <dsp:sp modelId="{E7FB2EEA-7E06-4E7A-AB81-CE485E9B804B}">
      <dsp:nvSpPr>
        <dsp:cNvPr id="0" name=""/>
        <dsp:cNvSpPr/>
      </dsp:nvSpPr>
      <dsp:spPr>
        <a:xfrm rot="5400000">
          <a:off x="1869413" y="406295"/>
          <a:ext cx="149604" cy="1780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700" kern="1200"/>
        </a:p>
      </dsp:txBody>
      <dsp:txXfrm rot="-5400000">
        <a:off x="1890815" y="420494"/>
        <a:ext cx="106802" cy="104723"/>
      </dsp:txXfrm>
    </dsp:sp>
    <dsp:sp modelId="{9BB8E3BA-2439-4661-A401-20141554F2DA}">
      <dsp:nvSpPr>
        <dsp:cNvPr id="0" name=""/>
        <dsp:cNvSpPr/>
      </dsp:nvSpPr>
      <dsp:spPr>
        <a:xfrm>
          <a:off x="-23114" y="595032"/>
          <a:ext cx="3934661" cy="39556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МЕЖРЕГИОНАЛЬНАЯ</a:t>
          </a:r>
        </a:p>
      </dsp:txBody>
      <dsp:txXfrm>
        <a:off x="-11528" y="606618"/>
        <a:ext cx="3911489" cy="372388"/>
      </dsp:txXfrm>
    </dsp:sp>
    <dsp:sp modelId="{344C957B-7D8A-4E32-9EA5-2451E0CFD7B6}">
      <dsp:nvSpPr>
        <dsp:cNvPr id="0" name=""/>
        <dsp:cNvSpPr/>
      </dsp:nvSpPr>
      <dsp:spPr>
        <a:xfrm rot="5400000">
          <a:off x="1870048" y="1000482"/>
          <a:ext cx="148335" cy="1780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700" kern="1200"/>
        </a:p>
      </dsp:txBody>
      <dsp:txXfrm rot="-5400000">
        <a:off x="1890815" y="1015315"/>
        <a:ext cx="106802" cy="103835"/>
      </dsp:txXfrm>
    </dsp:sp>
    <dsp:sp modelId="{2D24E457-915D-469B-87DF-7455DC08EC70}">
      <dsp:nvSpPr>
        <dsp:cNvPr id="0" name=""/>
        <dsp:cNvSpPr/>
      </dsp:nvSpPr>
      <dsp:spPr>
        <a:xfrm>
          <a:off x="-23114" y="1188373"/>
          <a:ext cx="3934661" cy="39556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РЕГИОНАЛЬНАЯ</a:t>
          </a:r>
        </a:p>
      </dsp:txBody>
      <dsp:txXfrm>
        <a:off x="-11528" y="1199959"/>
        <a:ext cx="3911489" cy="372388"/>
      </dsp:txXfrm>
    </dsp:sp>
    <dsp:sp modelId="{DA7826CA-DDF3-45C6-ADBB-4610C3B8BFC7}">
      <dsp:nvSpPr>
        <dsp:cNvPr id="0" name=""/>
        <dsp:cNvSpPr/>
      </dsp:nvSpPr>
      <dsp:spPr>
        <a:xfrm rot="5400000">
          <a:off x="1870048" y="1593823"/>
          <a:ext cx="148335" cy="1780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700" kern="1200"/>
        </a:p>
      </dsp:txBody>
      <dsp:txXfrm rot="-5400000">
        <a:off x="1890815" y="1608656"/>
        <a:ext cx="106802" cy="103835"/>
      </dsp:txXfrm>
    </dsp:sp>
    <dsp:sp modelId="{636FA893-A149-439B-97E0-EF974EE215BA}">
      <dsp:nvSpPr>
        <dsp:cNvPr id="0" name=""/>
        <dsp:cNvSpPr/>
      </dsp:nvSpPr>
      <dsp:spPr>
        <a:xfrm>
          <a:off x="0" y="1781714"/>
          <a:ext cx="3888432" cy="39556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МЕСТНАЯ</a:t>
          </a:r>
        </a:p>
      </dsp:txBody>
      <dsp:txXfrm>
        <a:off x="11586" y="1793300"/>
        <a:ext cx="3865260" cy="372388"/>
      </dsp:txXfrm>
    </dsp:sp>
    <dsp:sp modelId="{8C0139EC-6DBF-4304-BE53-C82868CC7139}">
      <dsp:nvSpPr>
        <dsp:cNvPr id="0" name=""/>
        <dsp:cNvSpPr/>
      </dsp:nvSpPr>
      <dsp:spPr>
        <a:xfrm rot="5400000">
          <a:off x="1870048" y="2187164"/>
          <a:ext cx="148335" cy="1780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700" kern="1200"/>
        </a:p>
      </dsp:txBody>
      <dsp:txXfrm rot="-5400000">
        <a:off x="1890815" y="2201997"/>
        <a:ext cx="106802" cy="103835"/>
      </dsp:txXfrm>
    </dsp:sp>
    <dsp:sp modelId="{6D089827-82BF-4BC0-A783-74B195ADE67A}">
      <dsp:nvSpPr>
        <dsp:cNvPr id="0" name=""/>
        <dsp:cNvSpPr/>
      </dsp:nvSpPr>
      <dsp:spPr>
        <a:xfrm>
          <a:off x="0" y="2375055"/>
          <a:ext cx="3888432" cy="39556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ЛОКАЛЬНАЯ</a:t>
          </a:r>
        </a:p>
      </dsp:txBody>
      <dsp:txXfrm>
        <a:off x="11586" y="2386641"/>
        <a:ext cx="3865260" cy="3723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E2D165-6167-4614-89C6-FD36A7BB3CE0}">
      <dsp:nvSpPr>
        <dsp:cNvPr id="0" name=""/>
        <dsp:cNvSpPr/>
      </dsp:nvSpPr>
      <dsp:spPr>
        <a:xfrm>
          <a:off x="-23114" y="1691"/>
          <a:ext cx="3934661" cy="39556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на территории Российской Федерации</a:t>
          </a:r>
        </a:p>
      </dsp:txBody>
      <dsp:txXfrm>
        <a:off x="-11528" y="13277"/>
        <a:ext cx="3911489" cy="372388"/>
      </dsp:txXfrm>
    </dsp:sp>
    <dsp:sp modelId="{E7FB2EEA-7E06-4E7A-AB81-CE485E9B804B}">
      <dsp:nvSpPr>
        <dsp:cNvPr id="0" name=""/>
        <dsp:cNvSpPr/>
      </dsp:nvSpPr>
      <dsp:spPr>
        <a:xfrm rot="5400000">
          <a:off x="1870048" y="407141"/>
          <a:ext cx="148335" cy="1780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700" kern="1200"/>
        </a:p>
      </dsp:txBody>
      <dsp:txXfrm rot="-5400000">
        <a:off x="1890815" y="421974"/>
        <a:ext cx="106802" cy="103835"/>
      </dsp:txXfrm>
    </dsp:sp>
    <dsp:sp modelId="{9BB8E3BA-2439-4661-A401-20141554F2DA}">
      <dsp:nvSpPr>
        <dsp:cNvPr id="0" name=""/>
        <dsp:cNvSpPr/>
      </dsp:nvSpPr>
      <dsp:spPr>
        <a:xfrm>
          <a:off x="-23114" y="595032"/>
          <a:ext cx="3934661" cy="39556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на территории федерального округа</a:t>
          </a:r>
        </a:p>
      </dsp:txBody>
      <dsp:txXfrm>
        <a:off x="-11528" y="606618"/>
        <a:ext cx="3911489" cy="372388"/>
      </dsp:txXfrm>
    </dsp:sp>
    <dsp:sp modelId="{344C957B-7D8A-4E32-9EA5-2451E0CFD7B6}">
      <dsp:nvSpPr>
        <dsp:cNvPr id="0" name=""/>
        <dsp:cNvSpPr/>
      </dsp:nvSpPr>
      <dsp:spPr>
        <a:xfrm rot="5400000">
          <a:off x="1870048" y="1000482"/>
          <a:ext cx="148335" cy="1780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700" kern="1200"/>
        </a:p>
      </dsp:txBody>
      <dsp:txXfrm rot="-5400000">
        <a:off x="1890815" y="1015315"/>
        <a:ext cx="106802" cy="103835"/>
      </dsp:txXfrm>
    </dsp:sp>
    <dsp:sp modelId="{2D24E457-915D-469B-87DF-7455DC08EC70}">
      <dsp:nvSpPr>
        <dsp:cNvPr id="0" name=""/>
        <dsp:cNvSpPr/>
      </dsp:nvSpPr>
      <dsp:spPr>
        <a:xfrm>
          <a:off x="-23114" y="1188373"/>
          <a:ext cx="3934661" cy="39556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8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800" kern="1200" dirty="0"/>
            <a:t>на территории субъекта Российской Федерации</a:t>
          </a:r>
        </a:p>
      </dsp:txBody>
      <dsp:txXfrm>
        <a:off x="-11528" y="1199959"/>
        <a:ext cx="3911489" cy="372388"/>
      </dsp:txXfrm>
    </dsp:sp>
    <dsp:sp modelId="{DA7826CA-DDF3-45C6-ADBB-4610C3B8BFC7}">
      <dsp:nvSpPr>
        <dsp:cNvPr id="0" name=""/>
        <dsp:cNvSpPr/>
      </dsp:nvSpPr>
      <dsp:spPr>
        <a:xfrm rot="5400000">
          <a:off x="1870048" y="1593823"/>
          <a:ext cx="148335" cy="1780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700" kern="1200"/>
        </a:p>
      </dsp:txBody>
      <dsp:txXfrm rot="-5400000">
        <a:off x="1890815" y="1608656"/>
        <a:ext cx="106802" cy="103835"/>
      </dsp:txXfrm>
    </dsp:sp>
    <dsp:sp modelId="{636FA893-A149-439B-97E0-EF974EE215BA}">
      <dsp:nvSpPr>
        <dsp:cNvPr id="0" name=""/>
        <dsp:cNvSpPr/>
      </dsp:nvSpPr>
      <dsp:spPr>
        <a:xfrm>
          <a:off x="0" y="1781714"/>
          <a:ext cx="3888432" cy="39556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8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800" kern="1200" dirty="0"/>
            <a:t>на территории муниципального образования</a:t>
          </a:r>
        </a:p>
      </dsp:txBody>
      <dsp:txXfrm>
        <a:off x="11586" y="1793300"/>
        <a:ext cx="3865260" cy="372388"/>
      </dsp:txXfrm>
    </dsp:sp>
    <dsp:sp modelId="{8C0139EC-6DBF-4304-BE53-C82868CC7139}">
      <dsp:nvSpPr>
        <dsp:cNvPr id="0" name=""/>
        <dsp:cNvSpPr/>
      </dsp:nvSpPr>
      <dsp:spPr>
        <a:xfrm rot="5400000">
          <a:off x="1870048" y="2187164"/>
          <a:ext cx="148335" cy="1780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700" kern="1200"/>
        </a:p>
      </dsp:txBody>
      <dsp:txXfrm rot="-5400000">
        <a:off x="1890815" y="2201997"/>
        <a:ext cx="106802" cy="103835"/>
      </dsp:txXfrm>
    </dsp:sp>
    <dsp:sp modelId="{6D089827-82BF-4BC0-A783-74B195ADE67A}">
      <dsp:nvSpPr>
        <dsp:cNvPr id="0" name=""/>
        <dsp:cNvSpPr/>
      </dsp:nvSpPr>
      <dsp:spPr>
        <a:xfrm>
          <a:off x="0" y="2375055"/>
          <a:ext cx="3888432" cy="39556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8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800" kern="1200" dirty="0"/>
            <a:t>в районе размещения потенциально опасного объекта</a:t>
          </a:r>
        </a:p>
      </dsp:txBody>
      <dsp:txXfrm>
        <a:off x="11586" y="2386641"/>
        <a:ext cx="3865260" cy="3723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0C61A-83AE-4BB6-8BBE-DBD4795918B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C9D303-AD2A-4C01-A2DC-C07EAB8383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461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9D303-AD2A-4C01-A2DC-C07EAB8383C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117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9D303-AD2A-4C01-A2DC-C07EAB8383C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642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upload.wikimedia.org/wikipedia/commons/7/76/Rojaika-plotina-03.jpg" TargetMode="External"/><Relationship Id="rId13" Type="http://schemas.openxmlformats.org/officeDocument/2006/relationships/hyperlink" Target="http://engschool1.ru/Inform/local_acts/plakatiGO/pl1_GO2.jpg" TargetMode="External"/><Relationship Id="rId3" Type="http://schemas.openxmlformats.org/officeDocument/2006/relationships/hyperlink" Target="http://moskovskaya-medicina.ru/sites/default/files/styles/600/public/field/image/utopayushchiy-1.jpg?itok=pANVz2hd" TargetMode="External"/><Relationship Id="rId7" Type="http://schemas.openxmlformats.org/officeDocument/2006/relationships/hyperlink" Target="http://borisovspb.ru/wp-content/uploads/2016/09/Panika.png" TargetMode="External"/><Relationship Id="rId12" Type="http://schemas.openxmlformats.org/officeDocument/2006/relationships/hyperlink" Target="https://fireman.club/wp-content/uploads/2017/04/Signal-opoveshhenie-vnimanie-vsem.jpg" TargetMode="External"/><Relationship Id="rId2" Type="http://schemas.openxmlformats.org/officeDocument/2006/relationships/hyperlink" Target="https://ivbg.ru/wp-content/uploads/2015/10/53a2a5155e1776.4719664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900igr.net/up/datas/237324/027.jpg" TargetMode="External"/><Relationship Id="rId11" Type="http://schemas.openxmlformats.org/officeDocument/2006/relationships/hyperlink" Target="http://gorod-zarechny.ru/media/cache/f5/ca/ee/04/36/39/f5caee0436399fcd51d49fa12d80fe63.jpg" TargetMode="External"/><Relationship Id="rId5" Type="http://schemas.openxmlformats.org/officeDocument/2006/relationships/hyperlink" Target="https://cdn.movieweb.com/img.news.tops/NE1NqT1J5XwM52_1_a/Spectre-Movie-Explosion-Guinness-World-Record.jpg" TargetMode="External"/><Relationship Id="rId10" Type="http://schemas.openxmlformats.org/officeDocument/2006/relationships/hyperlink" Target="http://76.mchs.gov.ru/upload/site29/iblock/35b/35b636ebac2d3f8135d0afacc80ab053-800x600.jpg" TargetMode="External"/><Relationship Id="rId4" Type="http://schemas.openxmlformats.org/officeDocument/2006/relationships/hyperlink" Target="http://altai-news.ru/wp-content/uploads/2017/10/maxresdefault.jpg" TargetMode="External"/><Relationship Id="rId9" Type="http://schemas.openxmlformats.org/officeDocument/2006/relationships/hyperlink" Target="https://pimg.mycdn.me/getImage?url=http://kp.ru/share/i/12/10078399/wr-720.sh-18.jpg&amp;type=TOPIC_LINK_548x274&amp;signatureToken=6Soy_kbB0NIdDj7at6qSyw" TargetMode="External"/><Relationship Id="rId14" Type="http://schemas.openxmlformats.org/officeDocument/2006/relationships/hyperlink" Target="http://cliparts.co/cliparts/kiK/br4/kiKbr4oij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15516" y="224644"/>
            <a:ext cx="8712968" cy="640871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bg1"/>
                </a:solidFill>
              </a:rPr>
              <a:t>Организация оповещения населения о чрезвычайных ситуациях техногенного характера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35996" y="3886200"/>
            <a:ext cx="4140460" cy="17526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Учитель ОБЖ</a:t>
            </a:r>
            <a:endParaRPr lang="cv-Cyrl-001" sz="2400" dirty="0">
              <a:solidFill>
                <a:schemeClr val="bg1"/>
              </a:solidFill>
            </a:endParaRPr>
          </a:p>
          <a:p>
            <a:r>
              <a:rPr lang="cv-Cyrl-001" sz="2400">
                <a:solidFill>
                  <a:schemeClr val="bg1"/>
                </a:solidFill>
              </a:rPr>
              <a:t>Бармотин Дмитрий Геннадьевич</a:t>
            </a:r>
          </a:p>
          <a:p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ivbg.ru/wp-content/uploads/2015/10/53a2a5155e1776.47196641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924944"/>
            <a:ext cx="4021554" cy="2737433"/>
          </a:xfrm>
          <a:prstGeom prst="round2DiagRect">
            <a:avLst/>
          </a:prstGeom>
          <a:noFill/>
          <a:ln w="762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153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9512" y="260648"/>
            <a:ext cx="8712968" cy="640871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ОПОВЕЩЕНИЕ</a:t>
            </a:r>
            <a:r>
              <a:rPr lang="ru-RU" dirty="0">
                <a:solidFill>
                  <a:schemeClr val="bg1"/>
                </a:solidFill>
              </a:rPr>
              <a:t> - 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21196" y="1202022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это своевременное доведение до населения сигналов опасности и необходимой  информации об обстановке и порядке поведения в создавшихся условиях.</a:t>
            </a:r>
          </a:p>
          <a:p>
            <a:endParaRPr lang="ru-RU" dirty="0"/>
          </a:p>
        </p:txBody>
      </p:sp>
      <p:pic>
        <p:nvPicPr>
          <p:cNvPr id="9218" name="Picture 2" descr="https://pimg.mycdn.me/getImage?url=http%3A%2F%2Fkp.ru%2Fshare%2Fi%2F12%2F10078399%2Fwr-720.sh-18.jpg&amp;type=TOPIC_LINK_548x274&amp;signatureToken=6Soy_kbB0NIdDj7at6qSy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0378" y="3573016"/>
            <a:ext cx="5219700" cy="2609850"/>
          </a:xfrm>
          <a:prstGeom prst="round2Diag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902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9512" y="260648"/>
            <a:ext cx="8712968" cy="640871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15988" y="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Система оповещения -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21196" y="764704"/>
            <a:ext cx="8229600" cy="24482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bg1"/>
                </a:solidFill>
              </a:rPr>
              <a:t>организационно-техническое объединение сил и средств оповещения, сетей вещания, каналов сети связи общего пользования и ведомственных сетей связи в целях обеспечения доведения сигналов (распоряжений) и информации оповещения до населения, должностных лиц, органов управления и сил гражданской обороны и РСЧС. 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891952673"/>
              </p:ext>
            </p:extLst>
          </p:nvPr>
        </p:nvGraphicFramePr>
        <p:xfrm>
          <a:off x="395536" y="3645024"/>
          <a:ext cx="3888432" cy="2772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267744" y="3068960"/>
            <a:ext cx="8352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Уровни систем оповещения</a:t>
            </a: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649904305"/>
              </p:ext>
            </p:extLst>
          </p:nvPr>
        </p:nvGraphicFramePr>
        <p:xfrm>
          <a:off x="4535996" y="3645024"/>
          <a:ext cx="3888432" cy="2772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484100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7" grpId="0"/>
      <p:bldGraphic spid="8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9512" y="260648"/>
            <a:ext cx="8712968" cy="640871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97396" y="548680"/>
            <a:ext cx="4038600" cy="45259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chemeClr val="bg1"/>
                </a:solidFill>
              </a:rPr>
              <a:t>Оповещение населения обеспечивается с помощью </a:t>
            </a:r>
            <a:r>
              <a:rPr lang="ru-RU" sz="2400" b="1" u="sng" dirty="0">
                <a:solidFill>
                  <a:srgbClr val="FFFF00"/>
                </a:solidFill>
              </a:rPr>
              <a:t>автоматизированных систем централизованного оповещения (АСЦО). 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chemeClr val="bg1"/>
                </a:solidFill>
              </a:rPr>
              <a:t>АСЦО создаются на всех уровнях РСЧС (единой государственной  системы предупреждения и ликвидации чрезвычайных ситуаций).</a:t>
            </a:r>
            <a:endParaRPr lang="ru-RU" sz="2400" b="1" u="sng" dirty="0">
              <a:solidFill>
                <a:schemeClr val="bg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716016" y="476672"/>
            <a:ext cx="4038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bg1"/>
                </a:solidFill>
              </a:rPr>
              <a:t>Кроме централизованной системы оповещения, в районах размещения потенциально опасных объектов создаются </a:t>
            </a:r>
            <a:r>
              <a:rPr lang="ru-RU" sz="2400" b="1" u="sng" dirty="0">
                <a:solidFill>
                  <a:srgbClr val="FFFF00"/>
                </a:solidFill>
              </a:rPr>
              <a:t>локальные системы оповещения</a:t>
            </a:r>
            <a:r>
              <a:rPr lang="ru-RU" sz="2400" dirty="0">
                <a:solidFill>
                  <a:srgbClr val="FFFF00"/>
                </a:solidFill>
              </a:rPr>
              <a:t>. </a:t>
            </a:r>
            <a:r>
              <a:rPr lang="ru-RU" sz="2400" dirty="0">
                <a:solidFill>
                  <a:schemeClr val="bg1"/>
                </a:solidFill>
              </a:rPr>
              <a:t>В  настоящее время действует около 600 локальных систем оповещения.</a:t>
            </a:r>
          </a:p>
        </p:txBody>
      </p:sp>
      <p:pic>
        <p:nvPicPr>
          <p:cNvPr id="1026" name="Picture 2" descr="http://76.mchs.gov.ru/upload/site29/iblock/35b/35b636ebac2d3f8135d0afacc80ab053-800x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293096"/>
            <a:ext cx="2952328" cy="2214246"/>
          </a:xfrm>
          <a:prstGeom prst="round2Diag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gorod-zarechny.ru/media/cache/f5/ca/ee/04/36/39/f5caee0436399fcd51d49fa12d80fe6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6"/>
          <a:stretch/>
        </p:blipFill>
        <p:spPr bwMode="auto">
          <a:xfrm>
            <a:off x="5137978" y="4285518"/>
            <a:ext cx="2892976" cy="2221824"/>
          </a:xfrm>
          <a:prstGeom prst="round2Diag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290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9512" y="260648"/>
            <a:ext cx="8712968" cy="640871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Основной способ оповещения населения - 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1196" y="1772816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передача </a:t>
            </a:r>
            <a:r>
              <a:rPr lang="ru-RU" b="1" u="sng" dirty="0">
                <a:solidFill>
                  <a:srgbClr val="FFFF00"/>
                </a:solidFill>
              </a:rPr>
              <a:t>речевой информации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по местным линиям с использованием проводного, радио- и телевещания.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На каждый случай вероятных ЧС местные органы ГОЧС имеют примерные варианты сообщений (запись сделана на русском и национальном языках). Информация передается в течение </a:t>
            </a:r>
            <a:r>
              <a:rPr lang="ru-RU" b="1" u="sng" dirty="0">
                <a:solidFill>
                  <a:srgbClr val="FFFF00"/>
                </a:solidFill>
              </a:rPr>
              <a:t>5 мин </a:t>
            </a:r>
            <a:r>
              <a:rPr lang="ru-RU" dirty="0">
                <a:solidFill>
                  <a:schemeClr val="bg1"/>
                </a:solidFill>
              </a:rPr>
              <a:t>после подачи звукового </a:t>
            </a:r>
            <a:r>
              <a:rPr lang="ru-RU" b="1" u="sng" dirty="0">
                <a:solidFill>
                  <a:srgbClr val="FFFF00"/>
                </a:solidFill>
              </a:rPr>
              <a:t>сигнала «Внимание всем!».</a:t>
            </a:r>
          </a:p>
        </p:txBody>
      </p:sp>
    </p:spTree>
    <p:extLst>
      <p:ext uri="{BB962C8B-B14F-4D97-AF65-F5344CB8AC3E}">
        <p14:creationId xmlns:p14="http://schemas.microsoft.com/office/powerpoint/2010/main" val="1391119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9512" y="260648"/>
            <a:ext cx="8712968" cy="640871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—РІСѓРє - РЎРёСЂРµРЅР°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32440" y="6345235"/>
            <a:ext cx="487363" cy="487363"/>
          </a:xfrm>
        </p:spPr>
      </p:pic>
      <p:sp>
        <p:nvSpPr>
          <p:cNvPr id="3" name="Прямоугольник 2"/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https://fireman.club/wp-content/uploads/2017/04/Signal-opoveshhenie-vnimanie-vsem.jpg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442" y="980728"/>
            <a:ext cx="7780518" cy="5501901"/>
          </a:xfrm>
          <a:prstGeom prst="round2Diag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38266" y="113110"/>
            <a:ext cx="58864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 ВСЕМ!</a:t>
            </a:r>
          </a:p>
        </p:txBody>
      </p:sp>
    </p:spTree>
    <p:extLst>
      <p:ext uri="{BB962C8B-B14F-4D97-AF65-F5344CB8AC3E}">
        <p14:creationId xmlns:p14="http://schemas.microsoft.com/office/powerpoint/2010/main" val="314725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44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" grpId="3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9512" y="260648"/>
            <a:ext cx="8712968" cy="640871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1540" y="1268760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>
                <a:solidFill>
                  <a:schemeClr val="bg1"/>
                </a:solidFill>
                <a:cs typeface="Times New Roman" pitchFamily="18" charset="0"/>
              </a:rPr>
              <a:t>При аварии на химически опасном объекте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: </a:t>
            </a:r>
          </a:p>
          <a:p>
            <a:pPr algn="just"/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«Внимание! Говорит служба оповещения ГОЧС города. Граждане! Произошла авария на мясокомбинате с выбросом сильнодействующего ядовитого вещества – аммиака. Облако зараженного воздуха распространяется в направлении Октябрьского района. В зону химического заражения попадают сёла Полевое, Луговое, Пузино. Населению сёл Самара и Озёрное рекомендуется находиться в зданиях. В квартирах необходимо произвести герметизацию всех помещений. Населению сёл Полевое, Луговое, Пузино немедленно покинуть жилые дома, здания учреждений, предприятий и выйти в район сёл Самара и </a:t>
            </a:r>
            <a:r>
              <a:rPr lang="ru-RU" sz="2400" dirty="0" err="1">
                <a:solidFill>
                  <a:schemeClr val="bg1"/>
                </a:solidFill>
                <a:cs typeface="Times New Roman" pitchFamily="18" charset="0"/>
              </a:rPr>
              <a:t>Амурзет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. Граждане! Сохраняйте спокойствие и в дальнейшем действуйте в соответствии с нашими указаниями».</a:t>
            </a:r>
          </a:p>
        </p:txBody>
      </p:sp>
      <p:sp>
        <p:nvSpPr>
          <p:cNvPr id="9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Примерный вариант сообщения</a:t>
            </a:r>
          </a:p>
        </p:txBody>
      </p:sp>
    </p:spTree>
    <p:extLst>
      <p:ext uri="{BB962C8B-B14F-4D97-AF65-F5344CB8AC3E}">
        <p14:creationId xmlns:p14="http://schemas.microsoft.com/office/powerpoint/2010/main" val="33878403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9512" y="260648"/>
            <a:ext cx="8712968" cy="640871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Подведем итоги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://engschool1.ru/Inform/local_acts/plakatiGO/pl1_GO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63604" y="2636912"/>
            <a:ext cx="6144783" cy="3463181"/>
          </a:xfrm>
          <a:prstGeom prst="round2Diag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686194" y="1924658"/>
            <a:ext cx="5904656" cy="648072"/>
          </a:xfrm>
          <a:prstGeom prst="round2Diag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1713582"/>
            <a:ext cx="39004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оповещение</a:t>
            </a:r>
          </a:p>
        </p:txBody>
      </p:sp>
    </p:spTree>
    <p:extLst>
      <p:ext uri="{BB962C8B-B14F-4D97-AF65-F5344CB8AC3E}">
        <p14:creationId xmlns:p14="http://schemas.microsoft.com/office/powerpoint/2010/main" val="8279198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9512" y="260648"/>
            <a:ext cx="8712968" cy="640871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Знание сигналов гражданской обороны, правильные действия по ним и при угрозе чрезвычайной ситуации помогут спасти жизнь вам и вашим близким.</a:t>
            </a:r>
          </a:p>
          <a:p>
            <a:pPr marL="0" indent="0" algn="ctr">
              <a:buNone/>
            </a:pPr>
            <a:endParaRPr lang="ru-RU" dirty="0">
              <a:solidFill>
                <a:schemeClr val="bg1"/>
              </a:solidFill>
              <a:ea typeface="BatangChe" pitchFamily="49" charset="-127"/>
              <a:cs typeface="Vani" pitchFamily="34" charset="0"/>
            </a:endParaRPr>
          </a:p>
          <a:p>
            <a:pPr marL="0" indent="0" algn="ctr">
              <a:buNone/>
            </a:pPr>
            <a:r>
              <a:rPr lang="ru-RU" dirty="0">
                <a:solidFill>
                  <a:schemeClr val="bg1"/>
                </a:solidFill>
                <a:ea typeface="BatangChe" pitchFamily="49" charset="-127"/>
                <a:cs typeface="Vani" pitchFamily="34" charset="0"/>
              </a:rPr>
              <a:t>Древние греки говорили: </a:t>
            </a:r>
          </a:p>
          <a:p>
            <a:pPr marL="0" indent="0" algn="ctr">
              <a:buNone/>
            </a:pPr>
            <a:r>
              <a:rPr lang="ru-RU" b="1" u="sng" dirty="0">
                <a:solidFill>
                  <a:srgbClr val="FFFF00"/>
                </a:solidFill>
                <a:ea typeface="BatangChe" pitchFamily="49" charset="-127"/>
                <a:cs typeface="Vani" pitchFamily="34" charset="0"/>
              </a:rPr>
              <a:t>«Предупрежден — значит вооружен».</a:t>
            </a:r>
          </a:p>
          <a:p>
            <a:pPr marL="0" indent="0">
              <a:buNone/>
            </a:pPr>
            <a:endParaRPr lang="ru-RU" b="1" u="sng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234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9512" y="260648"/>
            <a:ext cx="8712968" cy="640871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Домашнее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Параграф 7.1.</a:t>
            </a:r>
          </a:p>
        </p:txBody>
      </p:sp>
      <p:pic>
        <p:nvPicPr>
          <p:cNvPr id="5122" name="Picture 2" descr="http://cliparts.co/cliparts/kiK/br4/kiKbr4oij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7441" y1="74163" x2="57553" y2="92236"/>
                        <a14:foregroundMark x1="84769" y1="90228" x2="41698" y2="87952"/>
                        <a14:foregroundMark x1="66167" y1="83133" x2="40075" y2="71754"/>
                        <a14:foregroundMark x1="34831" y1="72959" x2="42447" y2="77376"/>
                        <a14:foregroundMark x1="28589" y1="91165" x2="56804" y2="93708"/>
                        <a14:foregroundMark x1="57054" y1="82865" x2="24594" y2="89692"/>
                        <a14:foregroundMark x1="26592" y1="90763" x2="27216" y2="95315"/>
                        <a14:foregroundMark x1="75031" y1="88621" x2="87016" y2="88487"/>
                        <a14:foregroundMark x1="70037" y1="82999" x2="74532" y2="81258"/>
                        <a14:foregroundMark x1="78402" y1="83668" x2="87516" y2="82999"/>
                        <a14:foregroundMark x1="86642" y1="11513" x2="78027" y2="45917"/>
                        <a14:foregroundMark x1="87016" y1="13253" x2="93258" y2="16332"/>
                        <a14:foregroundMark x1="85768" y1="21821" x2="96005" y2="16734"/>
                        <a14:foregroundMark x1="77903" y1="45248" x2="76904" y2="5381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772816"/>
            <a:ext cx="4132126" cy="3852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10194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9512" y="260648"/>
            <a:ext cx="8712968" cy="640871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24805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Используемые ресурсы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21196" y="836712"/>
            <a:ext cx="8229600" cy="4525963"/>
          </a:xfrm>
        </p:spPr>
        <p:txBody>
          <a:bodyPr>
            <a:noAutofit/>
          </a:bodyPr>
          <a:lstStyle/>
          <a:p>
            <a:r>
              <a:rPr lang="ru-RU" sz="1200" dirty="0">
                <a:solidFill>
                  <a:schemeClr val="bg1"/>
                </a:solidFill>
              </a:rPr>
              <a:t>Слайд 1.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hlinkClick r:id="rId2"/>
              </a:rPr>
              <a:t>https://ivbg.ru/wp-content/uploads/2015/10/53a2a5155e1776.47196641.jpg</a:t>
            </a:r>
            <a:endParaRPr lang="ru-RU" sz="1200" dirty="0">
              <a:solidFill>
                <a:schemeClr val="bg1"/>
              </a:solidFill>
            </a:endParaRPr>
          </a:p>
          <a:p>
            <a:r>
              <a:rPr lang="ru-RU" sz="1200" dirty="0">
                <a:solidFill>
                  <a:schemeClr val="bg1"/>
                </a:solidFill>
              </a:rPr>
              <a:t>Слайд2.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hlinkClick r:id="rId3"/>
              </a:rPr>
              <a:t>http://moskovskaya-medicina.ru/sites/default/files/styles/600/public/field/image/utopayushchiy-1.jpg?itok=pANVz2hd</a:t>
            </a:r>
            <a:endParaRPr lang="ru-RU" sz="1200" dirty="0">
              <a:solidFill>
                <a:schemeClr val="bg1"/>
              </a:solidFill>
            </a:endParaRPr>
          </a:p>
          <a:p>
            <a:r>
              <a:rPr lang="ru-RU" sz="1200" dirty="0">
                <a:solidFill>
                  <a:schemeClr val="bg1"/>
                </a:solidFill>
              </a:rPr>
              <a:t>Слайд 3.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hlinkClick r:id="rId4"/>
              </a:rPr>
              <a:t>http://altai-news.ru/wp-content/uploads/2017/10/maxresdefault.jpg</a:t>
            </a:r>
            <a:endParaRPr lang="ru-RU" sz="1200" dirty="0">
              <a:solidFill>
                <a:schemeClr val="bg1"/>
              </a:solidFill>
            </a:endParaRPr>
          </a:p>
          <a:p>
            <a:r>
              <a:rPr lang="ru-RU" sz="1200" dirty="0">
                <a:solidFill>
                  <a:schemeClr val="bg1"/>
                </a:solidFill>
              </a:rPr>
              <a:t>Слайд 4.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hlinkClick r:id="rId5"/>
              </a:rPr>
              <a:t>https://cdn.movieweb.com/img.news.tops/NE1NqT1J5XwM52_1_a/Spectre-Movie-Explosion-Guinness-World-Record.jpg</a:t>
            </a:r>
            <a:endParaRPr lang="ru-RU" sz="1200" dirty="0">
              <a:solidFill>
                <a:schemeClr val="bg1"/>
              </a:solidFill>
            </a:endParaRPr>
          </a:p>
          <a:p>
            <a:r>
              <a:rPr lang="ru-RU" sz="1200" dirty="0">
                <a:solidFill>
                  <a:schemeClr val="bg1"/>
                </a:solidFill>
              </a:rPr>
              <a:t>Слайд 5.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hlinkClick r:id="rId6"/>
              </a:rPr>
              <a:t>http://900igr.net/up/datas/237324/027.jpg</a:t>
            </a:r>
            <a:endParaRPr lang="ru-RU" sz="1200" dirty="0">
              <a:solidFill>
                <a:schemeClr val="bg1"/>
              </a:solidFill>
            </a:endParaRPr>
          </a:p>
          <a:p>
            <a:r>
              <a:rPr lang="ru-RU" sz="1200" dirty="0">
                <a:solidFill>
                  <a:schemeClr val="bg1"/>
                </a:solidFill>
              </a:rPr>
              <a:t>Слайд 7.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hlinkClick r:id="rId7"/>
              </a:rPr>
              <a:t>http://borisovspb.ru/wp-content/uploads/2016/09/Panika.png</a:t>
            </a:r>
            <a:endParaRPr lang="ru-RU" sz="1200" dirty="0">
              <a:solidFill>
                <a:schemeClr val="bg1"/>
              </a:solidFill>
            </a:endParaRPr>
          </a:p>
          <a:p>
            <a:r>
              <a:rPr lang="ru-RU" sz="1200" dirty="0">
                <a:solidFill>
                  <a:schemeClr val="bg1"/>
                </a:solidFill>
              </a:rPr>
              <a:t>Слайд 8.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hlinkClick r:id="rId8"/>
              </a:rPr>
              <a:t>https://upload.wikimedia.org/wikipedia/commons/7/76/Rojaika-plotina-03.jpg</a:t>
            </a:r>
            <a:endParaRPr lang="ru-RU" sz="1200" dirty="0">
              <a:solidFill>
                <a:schemeClr val="bg1"/>
              </a:solidFill>
            </a:endParaRPr>
          </a:p>
          <a:p>
            <a:r>
              <a:rPr lang="ru-RU" sz="1200" dirty="0">
                <a:solidFill>
                  <a:schemeClr val="bg1"/>
                </a:solidFill>
              </a:rPr>
              <a:t>Слайд 10.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hlinkClick r:id="rId9"/>
              </a:rPr>
              <a:t>https://pimg.mycdn.me/getImage?url=http%3A%2F%2Fkp.ru%2Fshare%2Fi%2F12%2F10078399%2Fwr-720.sh-18.jpg&amp;type=TOPIC_LINK_548x274&amp;signatureToken=6Soy_kbB0NIdDj7at6qSyw</a:t>
            </a:r>
            <a:endParaRPr lang="ru-RU" sz="1200" dirty="0">
              <a:solidFill>
                <a:schemeClr val="bg1"/>
              </a:solidFill>
            </a:endParaRPr>
          </a:p>
          <a:p>
            <a:r>
              <a:rPr lang="ru-RU" sz="1200" dirty="0">
                <a:solidFill>
                  <a:schemeClr val="bg1"/>
                </a:solidFill>
              </a:rPr>
              <a:t>Слайд 12.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hlinkClick r:id="rId10"/>
              </a:rPr>
              <a:t>http://76.mchs.gov.ru/upload/site29/iblock/35b/35b636ebac2d3f8135d0afacc80ab053-800x600.jpg</a:t>
            </a:r>
            <a:endParaRPr lang="ru-RU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hlinkClick r:id="rId11"/>
              </a:rPr>
              <a:t>http://gorod-zarechny.ru/media/cache/f5/ca/ee/04/36/39/f5caee0436399fcd51d49fa12d80fe63.jpg</a:t>
            </a:r>
            <a:endParaRPr lang="ru-RU" sz="1200" dirty="0">
              <a:solidFill>
                <a:schemeClr val="bg1"/>
              </a:solidFill>
            </a:endParaRPr>
          </a:p>
          <a:p>
            <a:r>
              <a:rPr lang="ru-RU" sz="1200" dirty="0">
                <a:solidFill>
                  <a:schemeClr val="bg1"/>
                </a:solidFill>
              </a:rPr>
              <a:t>Слайд 14.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hlinkClick r:id="rId12"/>
              </a:rPr>
              <a:t>https://fireman.club/wp-content/uploads/2017/04/Signal-opoveshhenie-vnimanie-vsem.jpg</a:t>
            </a:r>
            <a:endParaRPr lang="ru-RU" sz="1200" dirty="0">
              <a:solidFill>
                <a:schemeClr val="bg1"/>
              </a:solidFill>
            </a:endParaRPr>
          </a:p>
          <a:p>
            <a:r>
              <a:rPr lang="ru-RU" sz="1200" dirty="0">
                <a:solidFill>
                  <a:schemeClr val="bg1"/>
                </a:solidFill>
              </a:rPr>
              <a:t>Слайд 17.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hlinkClick r:id="rId13"/>
              </a:rPr>
              <a:t>http://engschool1.ru/Inform/local_acts/plakatiGO/pl1_GO2.jpg</a:t>
            </a:r>
            <a:endParaRPr lang="ru-RU" sz="1200" dirty="0">
              <a:solidFill>
                <a:schemeClr val="bg1"/>
              </a:solidFill>
            </a:endParaRPr>
          </a:p>
          <a:p>
            <a:r>
              <a:rPr lang="ru-RU" sz="1200" dirty="0">
                <a:solidFill>
                  <a:schemeClr val="bg1"/>
                </a:solidFill>
              </a:rPr>
              <a:t>Слайд 19.</a:t>
            </a:r>
          </a:p>
          <a:p>
            <a:r>
              <a:rPr lang="en-US" sz="1200" dirty="0">
                <a:solidFill>
                  <a:schemeClr val="bg1"/>
                </a:solidFill>
                <a:hlinkClick r:id="rId14"/>
              </a:rPr>
              <a:t>http://cliparts.co/cliparts/kiK/br4/kiKbr4oij.jpg</a:t>
            </a:r>
            <a:endParaRPr lang="ru-RU" sz="1200" dirty="0">
              <a:solidFill>
                <a:schemeClr val="bg1"/>
              </a:solidFill>
            </a:endParaRPr>
          </a:p>
          <a:p>
            <a:endParaRPr lang="ru-RU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511592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9512" y="260648"/>
            <a:ext cx="8712968" cy="640871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Отгадайте главное слово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444942"/>
              </p:ext>
            </p:extLst>
          </p:nvPr>
        </p:nvGraphicFramePr>
        <p:xfrm>
          <a:off x="1835696" y="1412776"/>
          <a:ext cx="5640290" cy="663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638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Заголовок 4"/>
          <p:cNvSpPr txBox="1">
            <a:spLocks/>
          </p:cNvSpPr>
          <p:nvPr/>
        </p:nvSpPr>
        <p:spPr>
          <a:xfrm>
            <a:off x="421196" y="21328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chemeClr val="bg1"/>
                </a:solidFill>
              </a:rPr>
              <a:t>Слова- помощники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141673"/>
              </p:ext>
            </p:extLst>
          </p:nvPr>
        </p:nvGraphicFramePr>
        <p:xfrm>
          <a:off x="2123728" y="3108216"/>
          <a:ext cx="5076261" cy="663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6638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Подзаголовок 2"/>
          <p:cNvSpPr txBox="1">
            <a:spLocks/>
          </p:cNvSpPr>
          <p:nvPr/>
        </p:nvSpPr>
        <p:spPr>
          <a:xfrm>
            <a:off x="4126143" y="3859681"/>
            <a:ext cx="4558899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800" dirty="0">
                <a:solidFill>
                  <a:schemeClr val="bg1"/>
                </a:solidFill>
              </a:rPr>
              <a:t>Паталогическое состояние или гибель человека, развивающиеся по причине невозможности дышать из-за заполнения органов дыхания водой.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726717" y="2998961"/>
            <a:ext cx="49564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943951" y="3010031"/>
            <a:ext cx="49083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506909" y="3010031"/>
            <a:ext cx="5790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068402" y="2996678"/>
            <a:ext cx="59182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660231" y="2998960"/>
            <a:ext cx="49083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802395" y="2996677"/>
            <a:ext cx="5790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222366" y="2994395"/>
            <a:ext cx="6078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123380" y="3010030"/>
            <a:ext cx="52770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349501" y="2998961"/>
            <a:ext cx="5790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819450" y="1301859"/>
            <a:ext cx="6078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974541" y="1301858"/>
            <a:ext cx="6078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</p:txBody>
      </p:sp>
      <p:pic>
        <p:nvPicPr>
          <p:cNvPr id="2052" name="Picture 4" descr="http://p0.ipstatp.com/large/005a48d12cbcc0a42d8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707" y="4077072"/>
            <a:ext cx="2845435" cy="2285240"/>
          </a:xfrm>
          <a:prstGeom prst="round2Diag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581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  <p:bldP spid="24" grpId="0"/>
      <p:bldP spid="25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9512" y="255444"/>
            <a:ext cx="8712968" cy="640871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Отгадайте главное слово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500440"/>
              </p:ext>
            </p:extLst>
          </p:nvPr>
        </p:nvGraphicFramePr>
        <p:xfrm>
          <a:off x="1835696" y="1412776"/>
          <a:ext cx="5640290" cy="663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638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Заголовок 4"/>
          <p:cNvSpPr txBox="1">
            <a:spLocks/>
          </p:cNvSpPr>
          <p:nvPr/>
        </p:nvSpPr>
        <p:spPr>
          <a:xfrm>
            <a:off x="421196" y="21328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chemeClr val="bg1"/>
                </a:solidFill>
              </a:rPr>
              <a:t>Слова- помощники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3318431"/>
              </p:ext>
            </p:extLst>
          </p:nvPr>
        </p:nvGraphicFramePr>
        <p:xfrm>
          <a:off x="3195662" y="3133080"/>
          <a:ext cx="2820145" cy="663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38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Подзаголовок 2"/>
          <p:cNvSpPr txBox="1">
            <a:spLocks/>
          </p:cNvSpPr>
          <p:nvPr/>
        </p:nvSpPr>
        <p:spPr>
          <a:xfrm>
            <a:off x="4283968" y="4077072"/>
            <a:ext cx="4366828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>
                <a:solidFill>
                  <a:schemeClr val="bg1"/>
                </a:solidFill>
              </a:rPr>
              <a:t>Процесс неконтролируемого горения.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899867" y="3010031"/>
            <a:ext cx="5790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495369" y="3010030"/>
            <a:ext cx="51809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179145" y="2996677"/>
            <a:ext cx="5790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758150" y="2996675"/>
            <a:ext cx="6078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283968" y="2996674"/>
            <a:ext cx="7040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819450" y="1301859"/>
            <a:ext cx="6078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974541" y="1301858"/>
            <a:ext cx="6078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395536" y="1301859"/>
            <a:ext cx="5790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</a:p>
        </p:txBody>
      </p:sp>
      <p:pic>
        <p:nvPicPr>
          <p:cNvPr id="3074" name="Picture 2" descr="http://altai-news.ru/wp-content/uploads/2017/10/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848" y="3933056"/>
            <a:ext cx="3762929" cy="2499978"/>
          </a:xfrm>
          <a:prstGeom prst="round2Diag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195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7" grpId="0"/>
      <p:bldP spid="20" grpId="0"/>
      <p:bldP spid="21" grpId="0"/>
      <p:bldP spid="24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9512" y="255444"/>
            <a:ext cx="8712968" cy="640871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Отгадайте главное слово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068612"/>
              </p:ext>
            </p:extLst>
          </p:nvPr>
        </p:nvGraphicFramePr>
        <p:xfrm>
          <a:off x="1835696" y="1412776"/>
          <a:ext cx="5640290" cy="663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638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Заголовок 4"/>
          <p:cNvSpPr txBox="1">
            <a:spLocks/>
          </p:cNvSpPr>
          <p:nvPr/>
        </p:nvSpPr>
        <p:spPr>
          <a:xfrm>
            <a:off x="421196" y="21328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chemeClr val="bg1"/>
                </a:solidFill>
              </a:rPr>
              <a:t>Слова- помощники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881413"/>
              </p:ext>
            </p:extLst>
          </p:nvPr>
        </p:nvGraphicFramePr>
        <p:xfrm>
          <a:off x="3195662" y="3133080"/>
          <a:ext cx="2820145" cy="663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38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Подзаголовок 2"/>
          <p:cNvSpPr txBox="1">
            <a:spLocks/>
          </p:cNvSpPr>
          <p:nvPr/>
        </p:nvSpPr>
        <p:spPr>
          <a:xfrm>
            <a:off x="4283968" y="4077072"/>
            <a:ext cx="4366828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800" dirty="0">
                <a:solidFill>
                  <a:schemeClr val="bg1"/>
                </a:solidFill>
              </a:rPr>
              <a:t>Освобождение большого количества энергии в ограниченном объеме за короткий промежуток времени.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847770" y="3010031"/>
            <a:ext cx="68320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Ы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436096" y="2996672"/>
            <a:ext cx="53572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203848" y="2996673"/>
            <a:ext cx="53572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818263" y="2996675"/>
            <a:ext cx="48763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376942" y="2996674"/>
            <a:ext cx="51809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819450" y="1301859"/>
            <a:ext cx="6078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974541" y="1301858"/>
            <a:ext cx="6078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395536" y="1301859"/>
            <a:ext cx="5790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</a:p>
        </p:txBody>
      </p:sp>
      <p:pic>
        <p:nvPicPr>
          <p:cNvPr id="4098" name="Picture 2" descr="https://cdn.movieweb.com/img.news.tops/NE1NqT1J5XwM52_1_a/Spectre-Movie-Explosion-Guinness-World-Recor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" y="4293096"/>
            <a:ext cx="3821119" cy="2011115"/>
          </a:xfrm>
          <a:prstGeom prst="round2Diag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3550401" y="1291589"/>
            <a:ext cx="53572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</a:p>
        </p:txBody>
      </p:sp>
    </p:spTree>
    <p:extLst>
      <p:ext uri="{BB962C8B-B14F-4D97-AF65-F5344CB8AC3E}">
        <p14:creationId xmlns:p14="http://schemas.microsoft.com/office/powerpoint/2010/main" val="1943593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7" grpId="0"/>
      <p:bldP spid="20" grpId="0"/>
      <p:bldP spid="21" grpId="0"/>
      <p:bldP spid="24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9512" y="255444"/>
            <a:ext cx="8712968" cy="640871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Отгадайте главное слово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647551"/>
              </p:ext>
            </p:extLst>
          </p:nvPr>
        </p:nvGraphicFramePr>
        <p:xfrm>
          <a:off x="1835696" y="1412776"/>
          <a:ext cx="5640290" cy="663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638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Заголовок 4"/>
          <p:cNvSpPr txBox="1">
            <a:spLocks/>
          </p:cNvSpPr>
          <p:nvPr/>
        </p:nvSpPr>
        <p:spPr>
          <a:xfrm>
            <a:off x="421196" y="21328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chemeClr val="bg1"/>
                </a:solidFill>
              </a:rPr>
              <a:t>Слова- помощники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094140"/>
              </p:ext>
            </p:extLst>
          </p:nvPr>
        </p:nvGraphicFramePr>
        <p:xfrm>
          <a:off x="1819452" y="3133080"/>
          <a:ext cx="5704880" cy="663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0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04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0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04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04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04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704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7048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7048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638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Подзаголовок 2"/>
          <p:cNvSpPr txBox="1">
            <a:spLocks/>
          </p:cNvSpPr>
          <p:nvPr/>
        </p:nvSpPr>
        <p:spPr>
          <a:xfrm>
            <a:off x="4305896" y="3827671"/>
            <a:ext cx="4366828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chemeClr val="bg1"/>
                </a:solidFill>
              </a:rPr>
              <a:t>Облегченное средство индивидуальной защиты органов дыхания от попадания аэрозолей (пыль, дым, туман) и/или вредных газов (в </a:t>
            </a:r>
            <a:r>
              <a:rPr lang="ru-RU" sz="2800" dirty="0" err="1">
                <a:solidFill>
                  <a:schemeClr val="bg1"/>
                </a:solidFill>
              </a:rPr>
              <a:t>т.ч</a:t>
            </a:r>
            <a:r>
              <a:rPr lang="ru-RU" sz="2800" dirty="0">
                <a:solidFill>
                  <a:schemeClr val="bg1"/>
                </a:solidFill>
              </a:rPr>
              <a:t>. угарного).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086125" y="3010030"/>
            <a:ext cx="59182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825793" y="3010028"/>
            <a:ext cx="44085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990632" y="2996673"/>
            <a:ext cx="51648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413944" y="3010026"/>
            <a:ext cx="4908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833942" y="2996674"/>
            <a:ext cx="51809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819450" y="1301859"/>
            <a:ext cx="6078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974541" y="1301858"/>
            <a:ext cx="6078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395536" y="1301859"/>
            <a:ext cx="5790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550401" y="1291589"/>
            <a:ext cx="53572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943278" y="1296550"/>
            <a:ext cx="4908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60555" y="1291588"/>
            <a:ext cx="4908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131522" y="1301859"/>
            <a:ext cx="4908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507120" y="2996674"/>
            <a:ext cx="5790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380303" y="3010027"/>
            <a:ext cx="6078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988162" y="3020697"/>
            <a:ext cx="51809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4692621" y="3010029"/>
            <a:ext cx="51809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248681" y="3010031"/>
            <a:ext cx="56457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</a:p>
        </p:txBody>
      </p:sp>
      <p:pic>
        <p:nvPicPr>
          <p:cNvPr id="5122" name="Picture 2" descr="http://900igr.net/up/datas/237324/02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7141" y="4105274"/>
            <a:ext cx="3361243" cy="2243327"/>
          </a:xfrm>
          <a:prstGeom prst="round2Diag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4088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7" grpId="0"/>
      <p:bldP spid="20" grpId="0"/>
      <p:bldP spid="21" grpId="0"/>
      <p:bldP spid="24" grpId="0"/>
      <p:bldP spid="18" grpId="0"/>
      <p:bldP spid="23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9512" y="255444"/>
            <a:ext cx="8712968" cy="640871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Отгадайте главное слово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978206"/>
              </p:ext>
            </p:extLst>
          </p:nvPr>
        </p:nvGraphicFramePr>
        <p:xfrm>
          <a:off x="1835696" y="1412776"/>
          <a:ext cx="5640290" cy="663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638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Заголовок 4"/>
          <p:cNvSpPr txBox="1">
            <a:spLocks/>
          </p:cNvSpPr>
          <p:nvPr/>
        </p:nvSpPr>
        <p:spPr>
          <a:xfrm>
            <a:off x="421196" y="21328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chemeClr val="bg1"/>
                </a:solidFill>
              </a:rPr>
              <a:t>Слова- помощники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017415"/>
              </p:ext>
            </p:extLst>
          </p:nvPr>
        </p:nvGraphicFramePr>
        <p:xfrm>
          <a:off x="2843715" y="3126139"/>
          <a:ext cx="3422928" cy="663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0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04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0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04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04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638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Подзаголовок 2"/>
          <p:cNvSpPr txBox="1">
            <a:spLocks/>
          </p:cNvSpPr>
          <p:nvPr/>
        </p:nvSpPr>
        <p:spPr>
          <a:xfrm>
            <a:off x="670396" y="4149080"/>
            <a:ext cx="7413092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chemeClr val="bg1"/>
                </a:solidFill>
              </a:rPr>
              <a:t>Гарантия безопасности от чего-либо кому-либо или ряд действий и мероприятий по осуществлению этой гарантии.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863603" y="2996673"/>
            <a:ext cx="76174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Щ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177323" y="3044301"/>
            <a:ext cx="44085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930243" y="3010030"/>
            <a:ext cx="48763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819450" y="1301859"/>
            <a:ext cx="6078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974541" y="1301858"/>
            <a:ext cx="6078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395536" y="1301859"/>
            <a:ext cx="5790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550401" y="1291589"/>
            <a:ext cx="53572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943278" y="1296550"/>
            <a:ext cx="4908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60555" y="1291588"/>
            <a:ext cx="4908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131522" y="1301859"/>
            <a:ext cx="4908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438847" y="2996674"/>
            <a:ext cx="5790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5666509" y="3020697"/>
            <a:ext cx="56457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4585493" y="3018415"/>
            <a:ext cx="59183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4585493" y="1291587"/>
            <a:ext cx="76174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Щ</a:t>
            </a:r>
          </a:p>
        </p:txBody>
      </p:sp>
    </p:spTree>
    <p:extLst>
      <p:ext uri="{BB962C8B-B14F-4D97-AF65-F5344CB8AC3E}">
        <p14:creationId xmlns:p14="http://schemas.microsoft.com/office/powerpoint/2010/main" val="3307733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7" grpId="0"/>
      <p:bldP spid="20" grpId="0"/>
      <p:bldP spid="28" grpId="0"/>
      <p:bldP spid="29" grpId="0"/>
      <p:bldP spid="31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9512" y="255444"/>
            <a:ext cx="8712968" cy="640871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Отгадайте главное слово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089964"/>
              </p:ext>
            </p:extLst>
          </p:nvPr>
        </p:nvGraphicFramePr>
        <p:xfrm>
          <a:off x="1835696" y="1412776"/>
          <a:ext cx="5640290" cy="663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638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Заголовок 4"/>
          <p:cNvSpPr txBox="1">
            <a:spLocks/>
          </p:cNvSpPr>
          <p:nvPr/>
        </p:nvSpPr>
        <p:spPr>
          <a:xfrm>
            <a:off x="421196" y="21328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chemeClr val="bg1"/>
                </a:solidFill>
              </a:rPr>
              <a:t>Слова- помощники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202073"/>
              </p:ext>
            </p:extLst>
          </p:nvPr>
        </p:nvGraphicFramePr>
        <p:xfrm>
          <a:off x="2843715" y="3126139"/>
          <a:ext cx="3422928" cy="663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0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04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0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04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04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638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Подзаголовок 2"/>
          <p:cNvSpPr txBox="1">
            <a:spLocks/>
          </p:cNvSpPr>
          <p:nvPr/>
        </p:nvSpPr>
        <p:spPr>
          <a:xfrm>
            <a:off x="4622362" y="4149080"/>
            <a:ext cx="3461126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bg1"/>
                </a:solidFill>
              </a:rPr>
              <a:t>Безотчетный, неудержимый страх.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956991" y="3010029"/>
            <a:ext cx="5790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77323" y="3044301"/>
            <a:ext cx="44085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884557" y="3010030"/>
            <a:ext cx="5790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819450" y="1301859"/>
            <a:ext cx="6078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974541" y="1301858"/>
            <a:ext cx="6078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395536" y="1301859"/>
            <a:ext cx="5790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550401" y="1291589"/>
            <a:ext cx="53572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943278" y="1296550"/>
            <a:ext cx="4908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60555" y="1291588"/>
            <a:ext cx="4908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131522" y="1301859"/>
            <a:ext cx="4908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438847" y="2996674"/>
            <a:ext cx="5790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5666509" y="3020697"/>
            <a:ext cx="56457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4585493" y="3018415"/>
            <a:ext cx="59183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4585493" y="1291587"/>
            <a:ext cx="76174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Щ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773920" y="1325845"/>
            <a:ext cx="5790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6" name="Picture 2" descr="http://borisovspb.ru/wp-content/uploads/2016/09/Panik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256" y="3691110"/>
            <a:ext cx="3136867" cy="277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224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7" grpId="0"/>
      <p:bldP spid="20" grpId="0"/>
      <p:bldP spid="28" grpId="0"/>
      <p:bldP spid="29" grpId="0"/>
      <p:bldP spid="31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9512" y="255444"/>
            <a:ext cx="8712968" cy="640871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Отгадайте главное слово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084157"/>
              </p:ext>
            </p:extLst>
          </p:nvPr>
        </p:nvGraphicFramePr>
        <p:xfrm>
          <a:off x="1835696" y="1412776"/>
          <a:ext cx="5640290" cy="663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6402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638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Заголовок 4"/>
          <p:cNvSpPr txBox="1">
            <a:spLocks/>
          </p:cNvSpPr>
          <p:nvPr/>
        </p:nvSpPr>
        <p:spPr>
          <a:xfrm>
            <a:off x="421196" y="21328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chemeClr val="bg1"/>
                </a:solidFill>
              </a:rPr>
              <a:t>Слова- помощники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374262"/>
              </p:ext>
            </p:extLst>
          </p:nvPr>
        </p:nvGraphicFramePr>
        <p:xfrm>
          <a:off x="2843713" y="3126139"/>
          <a:ext cx="3744510" cy="663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49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4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49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49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49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49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49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638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Подзаголовок 2"/>
          <p:cNvSpPr txBox="1">
            <a:spLocks/>
          </p:cNvSpPr>
          <p:nvPr/>
        </p:nvSpPr>
        <p:spPr>
          <a:xfrm>
            <a:off x="4376942" y="4005064"/>
            <a:ext cx="3861091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chemeClr val="bg1"/>
                </a:solidFill>
              </a:rPr>
              <a:t>Гидротехническое сооружение, перегораживающее водоток для подъёма уровня воды.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907628" y="3010030"/>
            <a:ext cx="6078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553495" y="3024507"/>
            <a:ext cx="44085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848799" y="3010030"/>
            <a:ext cx="5790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819450" y="1301859"/>
            <a:ext cx="6078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974541" y="1301858"/>
            <a:ext cx="6078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395536" y="1301859"/>
            <a:ext cx="5790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550401" y="1291589"/>
            <a:ext cx="53572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943278" y="1296550"/>
            <a:ext cx="4908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60555" y="1291588"/>
            <a:ext cx="4908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131522" y="1301859"/>
            <a:ext cx="4908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371887" y="2996674"/>
            <a:ext cx="5790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059797" y="3010030"/>
            <a:ext cx="56457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4961665" y="3028684"/>
            <a:ext cx="59183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4585493" y="1291587"/>
            <a:ext cx="76174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Щ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773920" y="1325845"/>
            <a:ext cx="5790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444950" y="3028684"/>
            <a:ext cx="49564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352925" y="1325845"/>
            <a:ext cx="59183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</a:p>
        </p:txBody>
      </p:sp>
      <p:pic>
        <p:nvPicPr>
          <p:cNvPr id="8194" name="Picture 2" descr="https://upload.wikimedia.org/wikipedia/commons/7/76/Rojaika-plotina-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419" y="4005064"/>
            <a:ext cx="3394473" cy="2255186"/>
          </a:xfrm>
          <a:prstGeom prst="round2Diag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136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7" grpId="0"/>
      <p:bldP spid="20" grpId="0"/>
      <p:bldP spid="28" grpId="0"/>
      <p:bldP spid="29" grpId="0"/>
      <p:bldP spid="31" grpId="0"/>
      <p:bldP spid="24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9512" y="260648"/>
            <a:ext cx="8712968" cy="6408712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1988841"/>
            <a:ext cx="8219256" cy="79208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Назовите синонимы к слову «оповещение».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23230" y="548680"/>
            <a:ext cx="662553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ОПОВЕЩЕНИЕ</a:t>
            </a:r>
          </a:p>
        </p:txBody>
      </p:sp>
      <p:sp>
        <p:nvSpPr>
          <p:cNvPr id="8" name="Прямоугольник 7"/>
          <p:cNvSpPr/>
          <p:nvPr/>
        </p:nvSpPr>
        <p:spPr>
          <a:xfrm rot="628873">
            <a:off x="363373" y="2345621"/>
            <a:ext cx="52904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предупреждение</a:t>
            </a:r>
          </a:p>
        </p:txBody>
      </p:sp>
      <p:sp>
        <p:nvSpPr>
          <p:cNvPr id="9" name="Прямоугольник 8"/>
          <p:cNvSpPr/>
          <p:nvPr/>
        </p:nvSpPr>
        <p:spPr>
          <a:xfrm rot="21432217">
            <a:off x="3295613" y="3496831"/>
            <a:ext cx="54184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информирование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67944" y="1920652"/>
            <a:ext cx="45109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осведомление</a:t>
            </a:r>
          </a:p>
        </p:txBody>
      </p:sp>
      <p:sp>
        <p:nvSpPr>
          <p:cNvPr id="11" name="Прямоугольник 10"/>
          <p:cNvSpPr/>
          <p:nvPr/>
        </p:nvSpPr>
        <p:spPr>
          <a:xfrm rot="628873">
            <a:off x="740371" y="4363418"/>
            <a:ext cx="45364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докладывание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99792" y="5525291"/>
            <a:ext cx="56733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сигнализирование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Стрелка вправо 13">
            <a:hlinkClick r:id="rId3" action="ppaction://hlinksldjump"/>
          </p:cNvPr>
          <p:cNvSpPr/>
          <p:nvPr/>
        </p:nvSpPr>
        <p:spPr>
          <a:xfrm>
            <a:off x="8733382" y="6448621"/>
            <a:ext cx="303114" cy="2927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19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/>
      <p:bldP spid="8" grpId="0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919</Words>
  <Application>Microsoft Office PowerPoint</Application>
  <PresentationFormat>Экран (4:3)</PresentationFormat>
  <Paragraphs>184</Paragraphs>
  <Slides>19</Slides>
  <Notes>2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Calibri</vt:lpstr>
      <vt:lpstr>Тема Office</vt:lpstr>
      <vt:lpstr>Организация оповещения населения о чрезвычайных ситуациях техногенного характера</vt:lpstr>
      <vt:lpstr>Отгадайте главное слово</vt:lpstr>
      <vt:lpstr>Отгадайте главное слово</vt:lpstr>
      <vt:lpstr>Отгадайте главное слово</vt:lpstr>
      <vt:lpstr>Отгадайте главное слово</vt:lpstr>
      <vt:lpstr>Отгадайте главное слово</vt:lpstr>
      <vt:lpstr>Отгадайте главное слово</vt:lpstr>
      <vt:lpstr>Отгадайте главное слово</vt:lpstr>
      <vt:lpstr>Презентация PowerPoint</vt:lpstr>
      <vt:lpstr>ОПОВЕЩЕНИЕ - </vt:lpstr>
      <vt:lpstr>Система оповещения -</vt:lpstr>
      <vt:lpstr>Презентация PowerPoint</vt:lpstr>
      <vt:lpstr>Основной способ оповещения населения - </vt:lpstr>
      <vt:lpstr>Презентация PowerPoint</vt:lpstr>
      <vt:lpstr>Примерный вариант сообщения</vt:lpstr>
      <vt:lpstr>Подведем итоги</vt:lpstr>
      <vt:lpstr>Презентация PowerPoint</vt:lpstr>
      <vt:lpstr>Домашнее задание</vt:lpstr>
      <vt:lpstr>Используемые ресурсы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оповещения населения о чрезвычайных ситуациях техногенного характера</dc:title>
  <dc:creator>Home</dc:creator>
  <cp:lastModifiedBy>Дмитрий Бармотин</cp:lastModifiedBy>
  <cp:revision>33</cp:revision>
  <dcterms:created xsi:type="dcterms:W3CDTF">2018-02-23T08:51:58Z</dcterms:created>
  <dcterms:modified xsi:type="dcterms:W3CDTF">2023-12-14T15:06:37Z</dcterms:modified>
</cp:coreProperties>
</file>