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0" r:id="rId2"/>
    <p:sldId id="256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257" r:id="rId15"/>
    <p:sldId id="273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12" r:id="rId45"/>
    <p:sldId id="313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322" r:id="rId55"/>
    <p:sldId id="323" r:id="rId56"/>
    <p:sldId id="324" r:id="rId57"/>
    <p:sldId id="325" r:id="rId58"/>
    <p:sldId id="326" r:id="rId59"/>
    <p:sldId id="327" r:id="rId60"/>
    <p:sldId id="328" r:id="rId61"/>
    <p:sldId id="329" r:id="rId6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231"/>
    <a:srgbClr val="040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7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0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3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29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151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5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59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40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7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66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00725-FFDE-4A52-933E-D58F56C00FAB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29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59.xml"/><Relationship Id="rId4" Type="http://schemas.openxmlformats.org/officeDocument/2006/relationships/slide" Target="slide4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9.xml"/><Relationship Id="rId4" Type="http://schemas.openxmlformats.org/officeDocument/2006/relationships/slide" Target="slide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45.xml"/><Relationship Id="rId4" Type="http://schemas.openxmlformats.org/officeDocument/2006/relationships/slide" Target="slide5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5.xml"/><Relationship Id="rId4" Type="http://schemas.openxmlformats.org/officeDocument/2006/relationships/slide" Target="slide5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46.xml"/><Relationship Id="rId4" Type="http://schemas.openxmlformats.org/officeDocument/2006/relationships/slide" Target="slide5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6.xml"/><Relationship Id="rId4" Type="http://schemas.openxmlformats.org/officeDocument/2006/relationships/slide" Target="slide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jf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47.xml"/><Relationship Id="rId4" Type="http://schemas.openxmlformats.org/officeDocument/2006/relationships/slide" Target="slide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9.xml"/><Relationship Id="rId4" Type="http://schemas.openxmlformats.org/officeDocument/2006/relationships/slide" Target="slide4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48.xml"/><Relationship Id="rId4" Type="http://schemas.openxmlformats.org/officeDocument/2006/relationships/slide" Target="slide5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9.xml"/><Relationship Id="rId4" Type="http://schemas.openxmlformats.org/officeDocument/2006/relationships/slide" Target="slide4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5" Type="http://schemas.openxmlformats.org/officeDocument/2006/relationships/slide" Target="slide49.xml"/><Relationship Id="rId4" Type="http://schemas.openxmlformats.org/officeDocument/2006/relationships/slide" Target="slide6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9.xml"/><Relationship Id="rId4" Type="http://schemas.openxmlformats.org/officeDocument/2006/relationships/slide" Target="slide6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60.xml"/><Relationship Id="rId4" Type="http://schemas.openxmlformats.org/officeDocument/2006/relationships/slide" Target="slide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0.xml"/><Relationship Id="rId4" Type="http://schemas.openxmlformats.org/officeDocument/2006/relationships/slide" Target="slide5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51.xml"/><Relationship Id="rId4" Type="http://schemas.openxmlformats.org/officeDocument/2006/relationships/slide" Target="slide6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52.xml"/><Relationship Id="rId4" Type="http://schemas.openxmlformats.org/officeDocument/2006/relationships/slide" Target="slide6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2.xml"/><Relationship Id="rId4" Type="http://schemas.openxmlformats.org/officeDocument/2006/relationships/slide" Target="slide6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53.xml"/><Relationship Id="rId4" Type="http://schemas.openxmlformats.org/officeDocument/2006/relationships/slide" Target="slide6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0.xml"/><Relationship Id="rId4" Type="http://schemas.openxmlformats.org/officeDocument/2006/relationships/slide" Target="slide5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5.xml"/><Relationship Id="rId5" Type="http://schemas.openxmlformats.org/officeDocument/2006/relationships/slide" Target="slide54.xml"/><Relationship Id="rId4" Type="http://schemas.openxmlformats.org/officeDocument/2006/relationships/slide" Target="slide6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4.xml"/><Relationship Id="rId4" Type="http://schemas.openxmlformats.org/officeDocument/2006/relationships/slide" Target="slide6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55.xml"/><Relationship Id="rId4" Type="http://schemas.openxmlformats.org/officeDocument/2006/relationships/slide" Target="slide6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5.xml"/><Relationship Id="rId4" Type="http://schemas.openxmlformats.org/officeDocument/2006/relationships/slide" Target="slide6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9.xml"/><Relationship Id="rId5" Type="http://schemas.openxmlformats.org/officeDocument/2006/relationships/slide" Target="slide56.xml"/><Relationship Id="rId4" Type="http://schemas.openxmlformats.org/officeDocument/2006/relationships/slide" Target="slide6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6.xml"/><Relationship Id="rId4" Type="http://schemas.openxmlformats.org/officeDocument/2006/relationships/slide" Target="slide6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1.xml"/><Relationship Id="rId5" Type="http://schemas.openxmlformats.org/officeDocument/2006/relationships/slide" Target="slide57.xml"/><Relationship Id="rId4" Type="http://schemas.openxmlformats.org/officeDocument/2006/relationships/slide" Target="slide6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6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61.xml"/><Relationship Id="rId4" Type="http://schemas.openxmlformats.org/officeDocument/2006/relationships/slide" Target="slide5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1.xml"/><Relationship Id="rId4" Type="http://schemas.openxmlformats.org/officeDocument/2006/relationships/slide" Target="slide5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Интеллектуальная игра «Кто хочет стать миллионером?»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743" y="4806724"/>
            <a:ext cx="9144000" cy="165576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Подготовил: учитель начальных классов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 МБОУ «Стрелецкая СОШ» </a:t>
            </a:r>
          </a:p>
          <a:p>
            <a:pPr algn="r"/>
            <a:r>
              <a:rPr lang="ru-RU" dirty="0" err="1" smtClean="0">
                <a:solidFill>
                  <a:schemeClr val="bg1"/>
                </a:solidFill>
              </a:rPr>
              <a:t>Кривушина</a:t>
            </a:r>
            <a:r>
              <a:rPr lang="ru-RU" dirty="0" smtClean="0">
                <a:solidFill>
                  <a:schemeClr val="bg1"/>
                </a:solidFill>
              </a:rPr>
              <a:t> Елена Григорьевна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7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167745" y="484909"/>
            <a:ext cx="3893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1 право на ошибку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Стрелка вправо 1"/>
          <p:cNvSpPr/>
          <p:nvPr/>
        </p:nvSpPr>
        <p:spPr>
          <a:xfrm flipH="1">
            <a:off x="2258290" y="609599"/>
            <a:ext cx="1274619" cy="568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82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167745" y="484909"/>
            <a:ext cx="38931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2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 50 на 50 обозначает, что компьютер уберет </a:t>
            </a:r>
            <a:r>
              <a:rPr lang="ru-RU" sz="3200" dirty="0">
                <a:solidFill>
                  <a:schemeClr val="bg1"/>
                </a:solidFill>
                <a:latin typeface="+mj-lt"/>
              </a:rPr>
              <a:t>2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 неправильных ответа 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Стрелка вправо 1"/>
          <p:cNvSpPr/>
          <p:nvPr/>
        </p:nvSpPr>
        <p:spPr>
          <a:xfrm flipH="1">
            <a:off x="2241621" y="1643628"/>
            <a:ext cx="1274619" cy="568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5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167745" y="484909"/>
            <a:ext cx="38931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3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 Вы можете попросить помощи у одного из своих одноклассников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Стрелка вправо 1"/>
          <p:cNvSpPr/>
          <p:nvPr/>
        </p:nvSpPr>
        <p:spPr>
          <a:xfrm flipH="1">
            <a:off x="2146047" y="2860963"/>
            <a:ext cx="1274619" cy="568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41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25091" y="484909"/>
            <a:ext cx="5735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Желаем удачной игры!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878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+mj-lt"/>
              </a:rPr>
              <a:t>Какое название у столицы России? 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  <a:p>
            <a:endParaRPr lang="ru-RU" dirty="0"/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Москва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Воронеж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Омск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Санкт-Петербург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+mj-lt"/>
              </a:rPr>
              <a:t>Какое название у столицы России? 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  <a:p>
            <a:endParaRPr lang="ru-RU" dirty="0"/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Москва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Санкт-Петербург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1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558733"/>
            <a:ext cx="1330036" cy="3205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Как </a:t>
            </a:r>
            <a:r>
              <a:rPr lang="ru-RU" sz="2800" dirty="0">
                <a:solidFill>
                  <a:schemeClr val="bg1"/>
                </a:solidFill>
                <a:latin typeface="+mj-lt"/>
              </a:rPr>
              <a:t>называется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фигура, </a:t>
            </a:r>
            <a:r>
              <a:rPr lang="ru-RU" sz="2800" dirty="0">
                <a:solidFill>
                  <a:schemeClr val="bg1"/>
                </a:solidFill>
                <a:latin typeface="+mj-lt"/>
              </a:rPr>
              <a:t>у которой 3 угла?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Квадрат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Окружность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Пирамида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Треугольник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0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558733"/>
            <a:ext cx="1330036" cy="3205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Как </a:t>
            </a:r>
            <a:r>
              <a:rPr lang="ru-RU" sz="2800" dirty="0">
                <a:solidFill>
                  <a:schemeClr val="bg1"/>
                </a:solidFill>
                <a:latin typeface="+mj-lt"/>
              </a:rPr>
              <a:t>называется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фигура, </a:t>
            </a:r>
            <a:r>
              <a:rPr lang="ru-RU" sz="2800" dirty="0">
                <a:solidFill>
                  <a:schemeClr val="bg1"/>
                </a:solidFill>
                <a:latin typeface="+mj-lt"/>
              </a:rPr>
              <a:t>у которой 3 угла?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Пирамида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Треугольник 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60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268730"/>
            <a:ext cx="1330036" cy="3205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Какая часть речи отвечает на вопросы КТО? ЧТО?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Наречие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Имя прилагательное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Имя существительное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Глагол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93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268730"/>
            <a:ext cx="1330036" cy="3205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Какая часть речи отвечает на вопросы КТО? ЧТО?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Наречие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Имя существительное 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81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6"/>
            <a:ext cx="12192000" cy="6853187"/>
          </a:xfrm>
          <a:prstGeom prst="rect">
            <a:avLst/>
          </a:prstGeom>
        </p:spPr>
      </p:pic>
      <p:pic>
        <p:nvPicPr>
          <p:cNvPr id="2" name="Кто хочет стать миллионером заставка 2014-н.в.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6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80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034145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Какой орган относится к дыхательной системе?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Сердце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Легкие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Почка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Желудок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1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034145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Какой орган относится к дыхательной системе?</a:t>
            </a: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Легкие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Желудок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802293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Что такое Солнце?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Планета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Особое небесное тело  </a:t>
            </a: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Звезда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Спутник Земли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2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802293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Что такое Солнце?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Звезда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Спутник Земли 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30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490357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Как подчеркивают определение? 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унктиром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Волнистой 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Пунктиром с точкой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Сплошной линией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85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490357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Как подчеркивают определение? 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унктиром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Волнистой  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40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171701"/>
            <a:ext cx="1330036" cy="33597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Какая страна является нашим морским соседом?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Япония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Китай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Казахстан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Польша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92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171701"/>
            <a:ext cx="1330036" cy="33597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Какая страна является нашим морским соседом?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Япония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Китай 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1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1925782"/>
            <a:ext cx="1330036" cy="2708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В какой стране находится национальный парк   «Беловежская пуща»?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Россия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Монголия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Беларусь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Китай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74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1925782"/>
            <a:ext cx="1330036" cy="2708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В какой стране находится национальный парк   «Беловежская пуща»?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Россия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Беларусь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2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6"/>
            <a:ext cx="12192000" cy="6853187"/>
          </a:xfrm>
          <a:prstGeom prst="rect">
            <a:avLst/>
          </a:prstGeom>
        </p:spPr>
      </p:pic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446" y="5786870"/>
            <a:ext cx="1905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6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1620982"/>
            <a:ext cx="1330036" cy="2708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Что изобрели в Древнем Китае?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Цифры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Шахматы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Телефон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Бумагу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3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1620982"/>
            <a:ext cx="1330036" cy="2708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Что изобрели в Древнем Китае?</a:t>
            </a: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Шахматы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Бумагу 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1357745"/>
            <a:ext cx="1233054" cy="3359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Для кого строились пирамиды?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Для египтян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Для фараонов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Для царей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Для туристов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5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1357745"/>
            <a:ext cx="1233054" cy="3359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Для кого строились пирамиды?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Для фараонов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Для царей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01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1082045"/>
            <a:ext cx="1233054" cy="3359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Змеи  –  это …. 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Земноводные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Черви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Пресмыкающееся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Моллюски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63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1082045"/>
            <a:ext cx="1233054" cy="3359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Змеи  –  это …. </a:t>
            </a: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Черви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Пресмыкающееся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79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832663"/>
            <a:ext cx="1233054" cy="2618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Что происходит с водой при нагревании? 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Сжимается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Расширяется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</a:t>
            </a:r>
            <a:r>
              <a:rPr lang="ru-RU" dirty="0" smtClean="0">
                <a:solidFill>
                  <a:schemeClr val="bg1"/>
                </a:solidFill>
              </a:rPr>
              <a:t>Изменений </a:t>
            </a:r>
            <a:r>
              <a:rPr lang="ru-RU" dirty="0">
                <a:solidFill>
                  <a:schemeClr val="bg1"/>
                </a:solidFill>
              </a:rPr>
              <a:t>не происходит</a:t>
            </a: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0" y="6231127"/>
            <a:ext cx="4128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Сначала сжимается потом расширяется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832663"/>
            <a:ext cx="1233054" cy="2618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Что происходит с водой при нагревании? 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Сжимается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Расширяется 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56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569426"/>
            <a:ext cx="1233054" cy="2618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Кому посвящён знаменитый храм Парфенон? 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Посейдону</a:t>
            </a: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Зевсу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</a:t>
            </a:r>
            <a:r>
              <a:rPr lang="ru-RU" dirty="0" smtClean="0">
                <a:solidFill>
                  <a:schemeClr val="bg1"/>
                </a:solidFill>
              </a:rPr>
              <a:t>Афродите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38454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Афине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0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569426"/>
            <a:ext cx="1233054" cy="2618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Кому посвящён знаменитый храм Парфенон? </a:t>
            </a: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Зевсу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38454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Афине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5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34145" y="484909"/>
            <a:ext cx="6026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Добро пожаловать в интеллектуальную игру: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«Кто хочет стать миллионером?»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829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249923"/>
            <a:ext cx="1288472" cy="33196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Что изображено на гербе Москвы? 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Двуглавый Орел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Медведь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Георгий Победоносец  </a:t>
            </a: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620001" y="6338454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Волк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1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249923"/>
            <a:ext cx="1288472" cy="33196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Что изображено на гербе Москвы? 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Двуглавый Орел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Георгий Победоносец  </a:t>
            </a:r>
          </a:p>
        </p:txBody>
      </p:sp>
    </p:spTree>
    <p:extLst>
      <p:ext uri="{BB962C8B-B14F-4D97-AF65-F5344CB8AC3E}">
        <p14:creationId xmlns:p14="http://schemas.microsoft.com/office/powerpoint/2010/main" val="4536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36727" y="0"/>
            <a:ext cx="1579417" cy="2770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Кто является основателем Москвы?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Юрий Долгорукий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Ярослав Мудрый </a:t>
            </a: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Иван Грозный</a:t>
            </a: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38454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Георгий Победоносец </a:t>
            </a: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08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36727" y="0"/>
            <a:ext cx="1579417" cy="2770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</a:rPr>
              <a:t>Кто является основателем Москвы?</a:t>
            </a:r>
          </a:p>
        </p:txBody>
      </p:sp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Юрий Долгорукий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7620001" y="6338454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Георгий Победоносец </a:t>
            </a:r>
          </a:p>
        </p:txBody>
      </p:sp>
    </p:spTree>
    <p:extLst>
      <p:ext uri="{BB962C8B-B14F-4D97-AF65-F5344CB8AC3E}">
        <p14:creationId xmlns:p14="http://schemas.microsoft.com/office/powerpoint/2010/main" val="222931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endParaRPr lang="ru-RU" sz="80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Баланс:100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86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endParaRPr lang="ru-RU" sz="80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Баланс:200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60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endParaRPr lang="ru-RU" sz="80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Баланс:300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71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endParaRPr lang="ru-RU" sz="80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Баланс:500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42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endParaRPr lang="ru-RU" sz="80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Баланс:1000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Несгораемая сумма 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60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1000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2000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 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86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13018" y="1413164"/>
            <a:ext cx="509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Познакомимся с правилами 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326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1000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4000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 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443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1000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8000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 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24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1000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16000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 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62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32000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32000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Несгораемая сумма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10090068" y="6276279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93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32000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64000</a:t>
            </a:r>
          </a:p>
          <a:p>
            <a:endParaRPr lang="ru-RU" sz="8000" dirty="0" smtClean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45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32000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125000</a:t>
            </a:r>
          </a:p>
          <a:p>
            <a:endParaRPr lang="ru-RU" sz="8000" dirty="0" smtClean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47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32000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250000</a:t>
            </a:r>
          </a:p>
          <a:p>
            <a:endParaRPr lang="ru-RU" sz="8000" dirty="0" smtClean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46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32000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500000</a:t>
            </a:r>
          </a:p>
          <a:p>
            <a:endParaRPr lang="ru-RU" sz="8000" dirty="0" smtClean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83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accent2"/>
                </a:solidFill>
              </a:rPr>
              <a:t>Поздравляем вы выиграли 1000000 баллов!!!!</a:t>
            </a:r>
          </a:p>
        </p:txBody>
      </p:sp>
    </p:spTree>
    <p:extLst>
      <p:ext uri="{BB962C8B-B14F-4D97-AF65-F5344CB8AC3E}">
        <p14:creationId xmlns:p14="http://schemas.microsoft.com/office/powerpoint/2010/main" val="414310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436914"/>
            <a:ext cx="87085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+mj-lt"/>
              </a:rPr>
              <a:t>Это не правильный ответ!</a:t>
            </a:r>
          </a:p>
          <a:p>
            <a:pPr algn="ctr"/>
            <a:r>
              <a:rPr lang="ru-RU" sz="6600" dirty="0" smtClean="0">
                <a:solidFill>
                  <a:schemeClr val="bg1"/>
                </a:solidFill>
                <a:latin typeface="+mj-lt"/>
              </a:rPr>
              <a:t>К сожалению вы проиграли (((</a:t>
            </a:r>
            <a:endParaRPr lang="ru-RU" sz="6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981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34145" y="484909"/>
            <a:ext cx="6026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Вам будут даны вопросы и четыре варианта ответа, один из которых верный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484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436914"/>
            <a:ext cx="870857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+mj-lt"/>
              </a:rPr>
              <a:t>Это не правильный ответ!</a:t>
            </a:r>
          </a:p>
          <a:p>
            <a:pPr algn="ctr"/>
            <a:r>
              <a:rPr lang="ru-RU" sz="6600" dirty="0" smtClean="0">
                <a:solidFill>
                  <a:schemeClr val="bg1"/>
                </a:solidFill>
                <a:latin typeface="+mj-lt"/>
              </a:rPr>
              <a:t>Ваш выигрыш:1000</a:t>
            </a:r>
            <a:endParaRPr lang="ru-RU" sz="6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465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436914"/>
            <a:ext cx="870857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+mj-lt"/>
              </a:rPr>
              <a:t>Это не правильный ответ!</a:t>
            </a:r>
          </a:p>
          <a:p>
            <a:pPr algn="ctr"/>
            <a:r>
              <a:rPr lang="ru-RU" sz="6600" dirty="0" smtClean="0">
                <a:solidFill>
                  <a:schemeClr val="bg1"/>
                </a:solidFill>
                <a:latin typeface="+mj-lt"/>
              </a:rPr>
              <a:t>Ваш выигрыш:32000</a:t>
            </a:r>
            <a:endParaRPr lang="ru-RU" sz="6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84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34145" y="484909"/>
            <a:ext cx="6026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За каждый правильный ответ вы получите баллы и подниметесь по лесенке 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8534400" y="3676497"/>
            <a:ext cx="1052946" cy="3274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2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34145" y="484909"/>
            <a:ext cx="60267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У вас будет возможность 3 раза получить несгораемую сумму баллов, они выделены белым цветом 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8756073" y="2743200"/>
            <a:ext cx="1108364" cy="267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44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82636" y="1381399"/>
            <a:ext cx="6026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У вас есть три бонуса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188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596</TotalTime>
  <Words>794</Words>
  <Application>Microsoft Office PowerPoint</Application>
  <PresentationFormat>Широкоэкранный</PresentationFormat>
  <Paragraphs>222</Paragraphs>
  <Slides>61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5" baseType="lpstr">
      <vt:lpstr>Arial</vt:lpstr>
      <vt:lpstr>Calibri</vt:lpstr>
      <vt:lpstr>Calibri Light</vt:lpstr>
      <vt:lpstr>Тема Office</vt:lpstr>
      <vt:lpstr>Интеллектуальная игра «Кто хочет стать миллионером?»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Strelschoh_22</dc:creator>
  <cp:lastModifiedBy>Strelschoh_22</cp:lastModifiedBy>
  <cp:revision>34</cp:revision>
  <dcterms:created xsi:type="dcterms:W3CDTF">2023-11-02T05:38:13Z</dcterms:created>
  <dcterms:modified xsi:type="dcterms:W3CDTF">2023-12-14T15:13:10Z</dcterms:modified>
</cp:coreProperties>
</file>